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65" r:id="rId6"/>
    <p:sldId id="266" r:id="rId7"/>
    <p:sldId id="267" r:id="rId8"/>
    <p:sldId id="268" r:id="rId9"/>
    <p:sldId id="269" r:id="rId10"/>
    <p:sldId id="270" r:id="rId11"/>
    <p:sldId id="263" r:id="rId12"/>
    <p:sldId id="272" r:id="rId13"/>
    <p:sldId id="273" r:id="rId14"/>
    <p:sldId id="274" r:id="rId15"/>
  </p:sldIdLst>
  <p:sldSz cx="12192000" cy="6858000"/>
  <p:notesSz cx="6858000" cy="9144000"/>
  <p:embeddedFontLst>
    <p:embeddedFont>
      <p:font typeface="Red Hat Display" panose="02010303040201060303" pitchFamily="2" charset="0"/>
      <p:regular r:id="rId17"/>
      <p:bold r:id="rId18"/>
      <p:italic r:id="rId19"/>
      <p:boldItalic r:id="rId20"/>
    </p:embeddedFont>
    <p:embeddedFont>
      <p:font typeface="Red Hat Display ExtraBold" panose="02010303040201060303" pitchFamily="2" charset="0"/>
      <p:bold r:id="rId21"/>
      <p:italic r:id="rId22"/>
      <p:boldItalic r:id="rId23"/>
    </p:embeddedFont>
    <p:embeddedFont>
      <p:font typeface="Red Hat Display Light" panose="02010303040201060303" pitchFamily="2" charset="0"/>
      <p:regular r:id="rId24"/>
      <p:italic r:id="rId25"/>
    </p:embeddedFont>
    <p:embeddedFont>
      <p:font typeface="Rockwell" panose="02060603020205020403" pitchFamily="18" charset="77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AA781A-C974-9CC4-F42D-F16592B045A1}" name="David Joseph" initials="" userId="S::17512@publicboard.ca::100d1d73-d20b-40c4-aac1-1334d58bf1ae" providerId="AD"/>
  <p188:author id="{5EA4D6A1-7DB0-5BAC-6E8F-B826AB26B14C}" name="Angeline Humber" initials="AH" userId="S::16524@publicboard.ca::a1caf21c-07c4-4aff-ad95-ac0615f650eb" providerId="AD"/>
  <p188:author id="{A4D440B4-3DE7-CC5A-35B9-8C5FCF5FE38B}" name="Armelle Richardson" initials="" userId="S::19171@publicboard.ca::ed90aa2c-e487-4148-b7b3-66529cf1e6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C6909D-EFA4-4D17-A3FC-41CB6AF917DE}" v="6" dt="2025-10-22T12:31:34.243"/>
    <p1510:client id="{800964C9-BCFD-CE6C-0977-6B5E701DE3DA}" v="8" dt="2025-10-21T15:17:58.605"/>
    <p1510:client id="{86B9773D-BB42-4134-B9D9-1A3CD59E397F}" v="2912" dt="2025-10-21T15:22:37.631"/>
    <p1510:client id="{E3348B1A-394D-B51E-104F-856FC4858221}" v="2" dt="2025-10-21T19:36:19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>
      <p:cViewPr varScale="1">
        <p:scale>
          <a:sx n="102" d="100"/>
          <a:sy n="102" d="100"/>
        </p:scale>
        <p:origin x="192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Joseph" userId="100d1d73-d20b-40c4-aac1-1334d58bf1ae" providerId="ADAL" clId="{86B9773D-BB42-4134-B9D9-1A3CD59E397F}"/>
    <pc:docChg chg="undo custSel modSld">
      <pc:chgData name="David Joseph" userId="100d1d73-d20b-40c4-aac1-1334d58bf1ae" providerId="ADAL" clId="{86B9773D-BB42-4134-B9D9-1A3CD59E397F}" dt="2025-10-21T15:22:37.631" v="2914" actId="962"/>
      <pc:docMkLst>
        <pc:docMk/>
      </pc:docMkLst>
      <pc:sldChg chg="modSp mod">
        <pc:chgData name="David Joseph" userId="100d1d73-d20b-40c4-aac1-1334d58bf1ae" providerId="ADAL" clId="{86B9773D-BB42-4134-B9D9-1A3CD59E397F}" dt="2025-10-20T16:35:31.024" v="2" actId="962"/>
        <pc:sldMkLst>
          <pc:docMk/>
          <pc:sldMk cId="0" sldId="256"/>
        </pc:sldMkLst>
        <pc:picChg chg="mod">
          <ac:chgData name="David Joseph" userId="100d1d73-d20b-40c4-aac1-1334d58bf1ae" providerId="ADAL" clId="{86B9773D-BB42-4134-B9D9-1A3CD59E397F}" dt="2025-10-20T16:35:31.024" v="2" actId="962"/>
          <ac:picMkLst>
            <pc:docMk/>
            <pc:sldMk cId="0" sldId="256"/>
            <ac:picMk id="12" creationId="{6EC9E71E-1DCF-6588-DA6F-F89760923DE4}"/>
          </ac:picMkLst>
        </pc:picChg>
      </pc:sldChg>
      <pc:sldChg chg="modSp mod">
        <pc:chgData name="David Joseph" userId="100d1d73-d20b-40c4-aac1-1334d58bf1ae" providerId="ADAL" clId="{86B9773D-BB42-4134-B9D9-1A3CD59E397F}" dt="2025-10-21T15:17:05.612" v="2190" actId="962"/>
        <pc:sldMkLst>
          <pc:docMk/>
          <pc:sldMk cId="2048470803" sldId="263"/>
        </pc:sldMkLst>
        <pc:picChg chg="mod">
          <ac:chgData name="David Joseph" userId="100d1d73-d20b-40c4-aac1-1334d58bf1ae" providerId="ADAL" clId="{86B9773D-BB42-4134-B9D9-1A3CD59E397F}" dt="2025-10-21T15:17:05.612" v="2190" actId="962"/>
          <ac:picMkLst>
            <pc:docMk/>
            <pc:sldMk cId="2048470803" sldId="263"/>
            <ac:picMk id="2" creationId="{22EAABAB-4477-B41B-77C6-31EE2B4B42B1}"/>
          </ac:picMkLst>
        </pc:picChg>
      </pc:sldChg>
      <pc:sldChg chg="modSp mod">
        <pc:chgData name="David Joseph" userId="100d1d73-d20b-40c4-aac1-1334d58bf1ae" providerId="ADAL" clId="{86B9773D-BB42-4134-B9D9-1A3CD59E397F}" dt="2025-10-21T15:07:04.570" v="124" actId="962"/>
        <pc:sldMkLst>
          <pc:docMk/>
          <pc:sldMk cId="1643300375" sldId="265"/>
        </pc:sldMkLst>
        <pc:picChg chg="mod">
          <ac:chgData name="David Joseph" userId="100d1d73-d20b-40c4-aac1-1334d58bf1ae" providerId="ADAL" clId="{86B9773D-BB42-4134-B9D9-1A3CD59E397F}" dt="2025-10-21T15:07:04.570" v="124" actId="962"/>
          <ac:picMkLst>
            <pc:docMk/>
            <pc:sldMk cId="1643300375" sldId="265"/>
            <ac:picMk id="4" creationId="{CED0DE59-4178-386A-8A53-AF418D8A3E57}"/>
          </ac:picMkLst>
        </pc:picChg>
      </pc:sldChg>
      <pc:sldChg chg="modSp">
        <pc:chgData name="David Joseph" userId="100d1d73-d20b-40c4-aac1-1334d58bf1ae" providerId="ADAL" clId="{86B9773D-BB42-4134-B9D9-1A3CD59E397F}" dt="2025-10-21T15:08:40.637" v="496" actId="962"/>
        <pc:sldMkLst>
          <pc:docMk/>
          <pc:sldMk cId="1919960142" sldId="266"/>
        </pc:sldMkLst>
        <pc:picChg chg="mod">
          <ac:chgData name="David Joseph" userId="100d1d73-d20b-40c4-aac1-1334d58bf1ae" providerId="ADAL" clId="{86B9773D-BB42-4134-B9D9-1A3CD59E397F}" dt="2025-10-21T15:08:40.637" v="496" actId="962"/>
          <ac:picMkLst>
            <pc:docMk/>
            <pc:sldMk cId="1919960142" sldId="266"/>
            <ac:picMk id="2050" creationId="{B63A09C4-DE5B-AA48-CED8-732B6B27BC5A}"/>
          </ac:picMkLst>
        </pc:picChg>
      </pc:sldChg>
      <pc:sldChg chg="modSp mod">
        <pc:chgData name="David Joseph" userId="100d1d73-d20b-40c4-aac1-1334d58bf1ae" providerId="ADAL" clId="{86B9773D-BB42-4134-B9D9-1A3CD59E397F}" dt="2025-10-21T15:17:28.571" v="2192" actId="962"/>
        <pc:sldMkLst>
          <pc:docMk/>
          <pc:sldMk cId="4139734023" sldId="267"/>
        </pc:sldMkLst>
        <pc:spChg chg="mod">
          <ac:chgData name="David Joseph" userId="100d1d73-d20b-40c4-aac1-1334d58bf1ae" providerId="ADAL" clId="{86B9773D-BB42-4134-B9D9-1A3CD59E397F}" dt="2025-10-21T15:09:50.667" v="812" actId="962"/>
          <ac:spMkLst>
            <pc:docMk/>
            <pc:sldMk cId="4139734023" sldId="267"/>
            <ac:spMk id="10" creationId="{9902FFD1-05C7-E7D7-EC9C-22E13619D050}"/>
          </ac:spMkLst>
        </pc:spChg>
        <pc:picChg chg="mod">
          <ac:chgData name="David Joseph" userId="100d1d73-d20b-40c4-aac1-1334d58bf1ae" providerId="ADAL" clId="{86B9773D-BB42-4134-B9D9-1A3CD59E397F}" dt="2025-10-21T15:17:28.571" v="2192" actId="962"/>
          <ac:picMkLst>
            <pc:docMk/>
            <pc:sldMk cId="4139734023" sldId="267"/>
            <ac:picMk id="7" creationId="{FC2037F1-1C9C-3384-BBC2-1CB7190B2013}"/>
          </ac:picMkLst>
        </pc:picChg>
        <pc:picChg chg="mod">
          <ac:chgData name="David Joseph" userId="100d1d73-d20b-40c4-aac1-1334d58bf1ae" providerId="ADAL" clId="{86B9773D-BB42-4134-B9D9-1A3CD59E397F}" dt="2025-10-21T15:09:43.790" v="778" actId="962"/>
          <ac:picMkLst>
            <pc:docMk/>
            <pc:sldMk cId="4139734023" sldId="267"/>
            <ac:picMk id="9" creationId="{F6A5CC34-3B56-00E0-E8EB-2BF00575369C}"/>
          </ac:picMkLst>
        </pc:picChg>
      </pc:sldChg>
      <pc:sldChg chg="modSp mod">
        <pc:chgData name="David Joseph" userId="100d1d73-d20b-40c4-aac1-1334d58bf1ae" providerId="ADAL" clId="{86B9773D-BB42-4134-B9D9-1A3CD59E397F}" dt="2025-10-21T15:12:51.533" v="1444" actId="962"/>
        <pc:sldMkLst>
          <pc:docMk/>
          <pc:sldMk cId="3542609263" sldId="268"/>
        </pc:sldMkLst>
        <pc:picChg chg="mod">
          <ac:chgData name="David Joseph" userId="100d1d73-d20b-40c4-aac1-1334d58bf1ae" providerId="ADAL" clId="{86B9773D-BB42-4134-B9D9-1A3CD59E397F}" dt="2025-10-21T15:11:35.478" v="1364" actId="962"/>
          <ac:picMkLst>
            <pc:docMk/>
            <pc:sldMk cId="3542609263" sldId="268"/>
            <ac:picMk id="16" creationId="{00F1AD70-1A6D-1DA4-F94E-8D9CDE81AE87}"/>
          </ac:picMkLst>
        </pc:picChg>
        <pc:picChg chg="mod">
          <ac:chgData name="David Joseph" userId="100d1d73-d20b-40c4-aac1-1334d58bf1ae" providerId="ADAL" clId="{86B9773D-BB42-4134-B9D9-1A3CD59E397F}" dt="2025-10-21T15:12:51.533" v="1444" actId="962"/>
          <ac:picMkLst>
            <pc:docMk/>
            <pc:sldMk cId="3542609263" sldId="268"/>
            <ac:picMk id="17" creationId="{685C8154-9925-5A8C-F1B8-4E1A99E3C93B}"/>
          </ac:picMkLst>
        </pc:picChg>
      </pc:sldChg>
      <pc:sldChg chg="modSp mod">
        <pc:chgData name="David Joseph" userId="100d1d73-d20b-40c4-aac1-1334d58bf1ae" providerId="ADAL" clId="{86B9773D-BB42-4134-B9D9-1A3CD59E397F}" dt="2025-10-21T15:13:29.846" v="1668" actId="962"/>
        <pc:sldMkLst>
          <pc:docMk/>
          <pc:sldMk cId="2104144948" sldId="269"/>
        </pc:sldMkLst>
        <pc:picChg chg="mod">
          <ac:chgData name="David Joseph" userId="100d1d73-d20b-40c4-aac1-1334d58bf1ae" providerId="ADAL" clId="{86B9773D-BB42-4134-B9D9-1A3CD59E397F}" dt="2025-10-21T15:13:29.846" v="1668" actId="962"/>
          <ac:picMkLst>
            <pc:docMk/>
            <pc:sldMk cId="2104144948" sldId="269"/>
            <ac:picMk id="3" creationId="{82F7D4B5-98EA-5407-C926-5828101952BB}"/>
          </ac:picMkLst>
        </pc:picChg>
      </pc:sldChg>
      <pc:sldChg chg="modSp mod">
        <pc:chgData name="David Joseph" userId="100d1d73-d20b-40c4-aac1-1334d58bf1ae" providerId="ADAL" clId="{86B9773D-BB42-4134-B9D9-1A3CD59E397F}" dt="2025-10-21T15:14:19.989" v="1912" actId="962"/>
        <pc:sldMkLst>
          <pc:docMk/>
          <pc:sldMk cId="3512135154" sldId="270"/>
        </pc:sldMkLst>
        <pc:picChg chg="mod">
          <ac:chgData name="David Joseph" userId="100d1d73-d20b-40c4-aac1-1334d58bf1ae" providerId="ADAL" clId="{86B9773D-BB42-4134-B9D9-1A3CD59E397F}" dt="2025-10-21T15:14:19.989" v="1912" actId="962"/>
          <ac:picMkLst>
            <pc:docMk/>
            <pc:sldMk cId="3512135154" sldId="270"/>
            <ac:picMk id="4" creationId="{FE9E86BF-C9C7-1162-C5B7-0F34BEB8A379}"/>
          </ac:picMkLst>
        </pc:picChg>
      </pc:sldChg>
      <pc:sldChg chg="modSp mod">
        <pc:chgData name="David Joseph" userId="100d1d73-d20b-40c4-aac1-1334d58bf1ae" providerId="ADAL" clId="{86B9773D-BB42-4134-B9D9-1A3CD59E397F}" dt="2025-10-21T15:18:59.499" v="2638" actId="962"/>
        <pc:sldMkLst>
          <pc:docMk/>
          <pc:sldMk cId="442567436" sldId="272"/>
        </pc:sldMkLst>
        <pc:picChg chg="mod">
          <ac:chgData name="David Joseph" userId="100d1d73-d20b-40c4-aac1-1334d58bf1ae" providerId="ADAL" clId="{86B9773D-BB42-4134-B9D9-1A3CD59E397F}" dt="2025-10-21T15:18:29.319" v="2452" actId="962"/>
          <ac:picMkLst>
            <pc:docMk/>
            <pc:sldMk cId="442567436" sldId="272"/>
            <ac:picMk id="6" creationId="{3FCE2950-8ADE-6A5A-341E-D86E037239F7}"/>
          </ac:picMkLst>
        </pc:picChg>
        <pc:picChg chg="mod">
          <ac:chgData name="David Joseph" userId="100d1d73-d20b-40c4-aac1-1334d58bf1ae" providerId="ADAL" clId="{86B9773D-BB42-4134-B9D9-1A3CD59E397F}" dt="2025-10-21T15:18:59.499" v="2638" actId="962"/>
          <ac:picMkLst>
            <pc:docMk/>
            <pc:sldMk cId="442567436" sldId="272"/>
            <ac:picMk id="7" creationId="{26280815-9999-528F-1BB2-C921ECF8B10D}"/>
          </ac:picMkLst>
        </pc:picChg>
      </pc:sldChg>
      <pc:sldChg chg="addSp delSp modSp mod">
        <pc:chgData name="David Joseph" userId="100d1d73-d20b-40c4-aac1-1334d58bf1ae" providerId="ADAL" clId="{86B9773D-BB42-4134-B9D9-1A3CD59E397F}" dt="2025-10-21T15:22:37.631" v="2914" actId="962"/>
        <pc:sldMkLst>
          <pc:docMk/>
          <pc:sldMk cId="3388199154" sldId="273"/>
        </pc:sldMkLst>
        <pc:spChg chg="add del">
          <ac:chgData name="David Joseph" userId="100d1d73-d20b-40c4-aac1-1334d58bf1ae" providerId="ADAL" clId="{86B9773D-BB42-4134-B9D9-1A3CD59E397F}" dt="2025-10-21T15:22:14.469" v="2850" actId="22"/>
          <ac:spMkLst>
            <pc:docMk/>
            <pc:sldMk cId="3388199154" sldId="273"/>
            <ac:spMk id="10" creationId="{6C343CE7-747B-56D2-B882-1C57A596A9A8}"/>
          </ac:spMkLst>
        </pc:spChg>
        <pc:picChg chg="mod">
          <ac:chgData name="David Joseph" userId="100d1d73-d20b-40c4-aac1-1334d58bf1ae" providerId="ADAL" clId="{86B9773D-BB42-4134-B9D9-1A3CD59E397F}" dt="2025-10-21T15:22:37.631" v="2914" actId="962"/>
          <ac:picMkLst>
            <pc:docMk/>
            <pc:sldMk cId="3388199154" sldId="273"/>
            <ac:picMk id="3" creationId="{B09F1F6E-9FE6-2FD7-AC87-FC3670B1AB0D}"/>
          </ac:picMkLst>
        </pc:picChg>
      </pc:sldChg>
    </pc:docChg>
  </pc:docChgLst>
  <pc:docChgLst>
    <pc:chgData name="Angeline Humber" userId="S::16524@publicboard.ca::a1caf21c-07c4-4aff-ad95-ac0615f650eb" providerId="AD" clId="Web-{E3348B1A-394D-B51E-104F-856FC4858221}"/>
    <pc:docChg chg="mod">
      <pc:chgData name="Angeline Humber" userId="S::16524@publicboard.ca::a1caf21c-07c4-4aff-ad95-ac0615f650eb" providerId="AD" clId="Web-{E3348B1A-394D-B51E-104F-856FC4858221}" dt="2025-10-21T19:36:19.951" v="0"/>
      <pc:docMkLst>
        <pc:docMk/>
      </pc:docMkLst>
    </pc:docChg>
  </pc:docChgLst>
  <pc:docChgLst>
    <pc:chgData name="David Joseph" userId="S::17512@publicboard.ca::100d1d73-d20b-40c4-aac1-1334d58bf1ae" providerId="AD" clId="Web-{5EC6909D-EFA4-4D17-A3FC-41CB6AF917DE}"/>
    <pc:docChg chg="modSld">
      <pc:chgData name="David Joseph" userId="S::17512@publicboard.ca::100d1d73-d20b-40c4-aac1-1334d58bf1ae" providerId="AD" clId="Web-{5EC6909D-EFA4-4D17-A3FC-41CB6AF917DE}" dt="2025-10-22T12:31:34.243" v="4"/>
      <pc:docMkLst>
        <pc:docMk/>
      </pc:docMkLst>
      <pc:sldChg chg="addSp delSp modSp">
        <pc:chgData name="David Joseph" userId="S::17512@publicboard.ca::100d1d73-d20b-40c4-aac1-1334d58bf1ae" providerId="AD" clId="Web-{5EC6909D-EFA4-4D17-A3FC-41CB6AF917DE}" dt="2025-10-22T12:31:34.243" v="4"/>
        <pc:sldMkLst>
          <pc:docMk/>
          <pc:sldMk cId="2104144948" sldId="269"/>
        </pc:sldMkLst>
        <pc:spChg chg="add del mod">
          <ac:chgData name="David Joseph" userId="S::17512@publicboard.ca::100d1d73-d20b-40c4-aac1-1334d58bf1ae" providerId="AD" clId="Web-{5EC6909D-EFA4-4D17-A3FC-41CB6AF917DE}" dt="2025-10-22T12:31:24.368" v="3"/>
          <ac:spMkLst>
            <pc:docMk/>
            <pc:sldMk cId="2104144948" sldId="269"/>
            <ac:spMk id="2" creationId="{E6D5CAFB-500E-9C89-61A8-47E5832CBF0F}"/>
          </ac:spMkLst>
        </pc:spChg>
        <pc:picChg chg="mod">
          <ac:chgData name="David Joseph" userId="S::17512@publicboard.ca::100d1d73-d20b-40c4-aac1-1334d58bf1ae" providerId="AD" clId="Web-{5EC6909D-EFA4-4D17-A3FC-41CB6AF917DE}" dt="2025-10-22T12:31:34.243" v="4"/>
          <ac:picMkLst>
            <pc:docMk/>
            <pc:sldMk cId="2104144948" sldId="269"/>
            <ac:picMk id="3" creationId="{82F7D4B5-98EA-5407-C926-5828101952BB}"/>
          </ac:picMkLst>
        </pc:picChg>
      </pc:sldChg>
    </pc:docChg>
  </pc:docChgLst>
  <pc:docChgLst>
    <pc:chgData name="Wendy Bastien" userId="S::16460@publicboard.ca::f941a335-3d2c-4433-a6f4-abd4a4ba8c77" providerId="AD" clId="Web-{800964C9-BCFD-CE6C-0977-6B5E701DE3DA}"/>
    <pc:docChg chg="modSld">
      <pc:chgData name="Wendy Bastien" userId="S::16460@publicboard.ca::f941a335-3d2c-4433-a6f4-abd4a4ba8c77" providerId="AD" clId="Web-{800964C9-BCFD-CE6C-0977-6B5E701DE3DA}" dt="2025-10-21T15:17:58.605" v="7"/>
      <pc:docMkLst>
        <pc:docMk/>
      </pc:docMkLst>
      <pc:sldChg chg="modSp">
        <pc:chgData name="Wendy Bastien" userId="S::16460@publicboard.ca::f941a335-3d2c-4433-a6f4-abd4a4ba8c77" providerId="AD" clId="Web-{800964C9-BCFD-CE6C-0977-6B5E701DE3DA}" dt="2025-10-21T15:05:52.765" v="5"/>
        <pc:sldMkLst>
          <pc:docMk/>
          <pc:sldMk cId="0" sldId="256"/>
        </pc:sldMkLst>
        <pc:grpChg chg="mod">
          <ac:chgData name="Wendy Bastien" userId="S::16460@publicboard.ca::f941a335-3d2c-4433-a6f4-abd4a4ba8c77" providerId="AD" clId="Web-{800964C9-BCFD-CE6C-0977-6B5E701DE3DA}" dt="2025-10-21T15:05:48.483" v="4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Wendy Bastien" userId="S::16460@publicboard.ca::f941a335-3d2c-4433-a6f4-abd4a4ba8c77" providerId="AD" clId="Web-{800964C9-BCFD-CE6C-0977-6B5E701DE3DA}" dt="2025-10-21T15:05:52.765" v="5"/>
          <ac:grpSpMkLst>
            <pc:docMk/>
            <pc:sldMk cId="0" sldId="256"/>
            <ac:grpSpMk id="4" creationId="{00000000-0000-0000-0000-000000000000}"/>
          </ac:grpSpMkLst>
        </pc:grpChg>
        <pc:picChg chg="mod">
          <ac:chgData name="Wendy Bastien" userId="S::16460@publicboard.ca::f941a335-3d2c-4433-a6f4-abd4a4ba8c77" providerId="AD" clId="Web-{800964C9-BCFD-CE6C-0977-6B5E701DE3DA}" dt="2025-10-21T15:05:32.077" v="2"/>
          <ac:picMkLst>
            <pc:docMk/>
            <pc:sldMk cId="0" sldId="256"/>
            <ac:picMk id="12" creationId="{6EC9E71E-1DCF-6588-DA6F-F89760923DE4}"/>
          </ac:picMkLst>
        </pc:picChg>
      </pc:sldChg>
      <pc:sldChg chg="delSp">
        <pc:chgData name="Wendy Bastien" userId="S::16460@publicboard.ca::f941a335-3d2c-4433-a6f4-abd4a4ba8c77" providerId="AD" clId="Web-{800964C9-BCFD-CE6C-0977-6B5E701DE3DA}" dt="2025-10-21T15:07:17.796" v="6"/>
        <pc:sldMkLst>
          <pc:docMk/>
          <pc:sldMk cId="1919960142" sldId="266"/>
        </pc:sldMkLst>
        <pc:picChg chg="del">
          <ac:chgData name="Wendy Bastien" userId="S::16460@publicboard.ca::f941a335-3d2c-4433-a6f4-abd4a4ba8c77" providerId="AD" clId="Web-{800964C9-BCFD-CE6C-0977-6B5E701DE3DA}" dt="2025-10-21T15:07:17.796" v="6"/>
          <ac:picMkLst>
            <pc:docMk/>
            <pc:sldMk cId="1919960142" sldId="266"/>
            <ac:picMk id="5" creationId="{33220FC4-D55B-6D76-3E0C-5F1FC45D993A}"/>
          </ac:picMkLst>
        </pc:picChg>
      </pc:sldChg>
      <pc:sldChg chg="modSp">
        <pc:chgData name="Wendy Bastien" userId="S::16460@publicboard.ca::f941a335-3d2c-4433-a6f4-abd4a4ba8c77" providerId="AD" clId="Web-{800964C9-BCFD-CE6C-0977-6B5E701DE3DA}" dt="2025-10-21T15:17:58.605" v="7"/>
        <pc:sldMkLst>
          <pc:docMk/>
          <pc:sldMk cId="3542609263" sldId="268"/>
        </pc:sldMkLst>
        <pc:picChg chg="mod">
          <ac:chgData name="Wendy Bastien" userId="S::16460@publicboard.ca::f941a335-3d2c-4433-a6f4-abd4a4ba8c77" providerId="AD" clId="Web-{800964C9-BCFD-CE6C-0977-6B5E701DE3DA}" dt="2025-10-21T15:17:58.605" v="7"/>
          <ac:picMkLst>
            <pc:docMk/>
            <pc:sldMk cId="3542609263" sldId="268"/>
            <ac:picMk id="17" creationId="{685C8154-9925-5A8C-F1B8-4E1A99E3C9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ed Hat Display Light" panose="02010303040201060303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ed Hat Display Light" panose="02010303040201060303" pitchFamily="2" charset="0"/>
              </a:defRPr>
            </a:lvl1pPr>
          </a:lstStyle>
          <a:p>
            <a:fld id="{327E62F3-6971-4587-9F25-F1828BBC9D53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ed Hat Display Light" panose="02010303040201060303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ed Hat Display Light" panose="02010303040201060303" pitchFamily="2" charset="0"/>
              </a:defRPr>
            </a:lvl1pPr>
          </a:lstStyle>
          <a:p>
            <a:fld id="{79EAAB19-DCC4-448B-BB0C-3B9983BDDDF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01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ed Hat Display Light" panose="02010303040201060303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ed Hat Display Light" panose="02010303040201060303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ed Hat Display Light" panose="02010303040201060303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ed Hat Display Light" panose="02010303040201060303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ed Hat Display Light" panose="020103030402010603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AAB19-DCC4-448B-BB0C-3B9983BDDDF5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AAB19-DCC4-448B-BB0C-3B9983BDDDF5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274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A7D5A-669E-D8DE-81DE-A43660D6D8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60AD13-F882-0B9A-577E-B2440EE25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B24DC-2066-6A98-1654-5D98EA7AB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56AA5-FF5F-B483-E17D-B2950A20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574E2-7EAD-75C4-5683-DD40225A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6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14610-69A3-7A8B-5B93-68A4CCA1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92927E-9589-8BEF-AE17-DE989B79E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26A7B-CC31-5454-7C80-EF7D858B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5AEB2-B288-2D6D-12A4-3D0FDA952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E0445-A3B4-9223-E4CA-C90BC81D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7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EC1A5F-85D1-1217-B0C1-94A54CCE76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7BF40E-18FF-163E-ADDF-8C43D6CD6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B45CC-34EF-9790-9691-63C961447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24B62-721C-9643-8AD1-0B2A749A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395A4-594F-2379-1524-F7346A64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17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911C-33DC-0CDC-F74C-AFE10EC9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B8795-7891-4FD9-4AB8-1724725B6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1E158-707A-69CD-EFE5-AABFD447D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027D1-5DAC-7B37-1B80-B89C12E8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7057E-2B2B-6032-91E7-09E5643B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0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F4AEC-FF92-8947-D9AE-7BFCFA9B4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D2B5C-183D-BE98-D8B4-51BCD852A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4366C-9CD8-259A-1BB6-F9CE7483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9367D-6FF4-3376-A58A-538C8391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6008-45ED-0673-F531-A0208C5E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1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868D-615A-362F-D4A4-30C015D6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DECA8-621D-3FD9-41FE-F4AFD4911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988EF-29A5-E673-A6D4-81257A55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DD71F-60DB-B28B-7080-57D6BE6B4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E5419-048B-EFF7-C086-350FE6587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EB3C5-00C0-4BD7-C064-9C73FFBB5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23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C8441-6D5B-70A3-2A96-F41750255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F465A-BBA1-8F6B-77DA-366CA3A23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4CD70-3DD6-6030-8A75-782ADFD00D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4FEC6-0CC7-CD6D-C184-E39807A57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0B1E4-9AC8-4277-2920-23A5B1840A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629DCB-7B05-1861-0C74-7AA9E7D44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7281C1-8896-FAF2-8027-C388EBEE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66BA9C-7D8E-9EE9-8FE2-A88B5F88D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2CE45-92AD-9F65-0449-E95E008A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BDBED-2EEC-3FAA-10CB-13BAE657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D71CF5-2051-235B-8469-94FD9D2FC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CCDD56-A58C-E519-9911-B842571D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9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E35D9F-D45E-B5C0-FB93-D324EC3CA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A63C0-BC20-FBA8-54C9-1D152E6D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F2D89-A6F9-E442-7392-6CAB95E6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7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D4FE-7104-B549-8F15-C327488B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89B2A-C578-7AF1-6DEB-7066D11B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F3FEA-73A4-04C5-DE2C-A2B7EE723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61265-E828-E80D-05CB-9A5CC283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F5D3F-8A6E-54B0-74A1-22BBD4E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47F8D-F93A-D2FE-0DE9-F45CC3DE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D04C5-407C-DB12-970A-22B28833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84C891-B411-2165-246B-3EB95FDA95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C536D-D8A9-88D2-A3F8-CF3E0FA8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3034D-6829-B0BC-76A5-64492DDF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D92F3-8BE5-1940-8FB1-FB000AEC755F}" type="datetimeFigureOut">
              <a:rPr lang="en-US" smtClean="0"/>
              <a:t>10/22/25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421405-98E0-8ECA-1068-DDBBDD6A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68A30-B280-A213-29ED-F5ADB856B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18F10-E088-B74A-9AA3-D0A8BE948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27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FFB58-7E77-F0CF-26A1-5BFE5E3BF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67FC0-B8DA-0E27-825A-73E8607880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A4384-744D-6703-99E1-FF4FE18438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Red Hat Display Light" panose="02010303040201060303" pitchFamily="2" charset="0"/>
              </a:defRPr>
            </a:lvl1pPr>
          </a:lstStyle>
          <a:p>
            <a:fld id="{806D92F3-8BE5-1940-8FB1-FB000AEC755F}" type="datetimeFigureOut">
              <a:rPr lang="en-US" smtClean="0"/>
              <a:pPr/>
              <a:t>10/22/25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84670-58F4-F381-F7FC-8628AE379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Red Hat Display Light" panose="02010303040201060303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C9EC1-A770-2621-302A-CF4AC5B23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Red Hat Display Light" panose="02010303040201060303" pitchFamily="2" charset="0"/>
              </a:defRPr>
            </a:lvl1pPr>
          </a:lstStyle>
          <a:p>
            <a:fld id="{E3618F10-E088-B74A-9AA3-D0A8BE948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Red Hat Display" panose="020103030402010603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ed Hat Display Light" panose="020103030402010603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ed Hat Display Light" panose="020103030402010603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ed Hat Display Light" panose="020103030402010603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ed Hat Display Light" panose="020103030402010603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ed Hat Display Light" panose="020103030402010603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hyperlink" Target="https://fslresources.opsba.org/high-yield-recruitment-strategies/growing-our-own-strateg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94nkBl5TXE?feature=oembe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20" y="-18278"/>
            <a:ext cx="12191981" cy="6857990"/>
            <a:chOff x="0" y="0"/>
            <a:chExt cx="24383962" cy="13715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593" b="-123"/>
              </a:stretch>
            </a:blipFill>
          </p:spPr>
          <p:txBody>
            <a:bodyPr/>
            <a:lstStyle/>
            <a:p>
              <a:endParaRPr lang="en-CA">
                <a:latin typeface="Red Hat Display Light" panose="02010303040201060303" pitchFamily="2" charset="0"/>
              </a:endParaRPr>
            </a:p>
          </p:txBody>
        </p:sp>
      </p:grp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200000">
            <a:off x="3816522" y="-1594942"/>
            <a:ext cx="4592257" cy="12332876"/>
            <a:chOff x="0" y="-122944"/>
            <a:chExt cx="9184514" cy="24665752"/>
          </a:xfrm>
        </p:grpSpPr>
        <p:sp>
          <p:nvSpPr>
            <p:cNvPr id="5" name="Freeform 5"/>
            <p:cNvSpPr/>
            <p:nvPr/>
          </p:nvSpPr>
          <p:spPr>
            <a:xfrm>
              <a:off x="0" y="-122944"/>
              <a:ext cx="9184514" cy="24665752"/>
            </a:xfrm>
            <a:custGeom>
              <a:avLst/>
              <a:gdLst/>
              <a:ahLst/>
              <a:cxnLst/>
              <a:rect l="l" t="t" r="r" b="b"/>
              <a:pathLst>
                <a:path w="9184513" h="24384000">
                  <a:moveTo>
                    <a:pt x="0" y="0"/>
                  </a:moveTo>
                  <a:lnTo>
                    <a:pt x="9184513" y="0"/>
                  </a:lnTo>
                  <a:lnTo>
                    <a:pt x="9184513" y="24384000"/>
                  </a:lnTo>
                  <a:lnTo>
                    <a:pt x="0" y="243840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46000"/>
                  </a:srgbClr>
                </a:gs>
                <a:gs pos="21000">
                  <a:srgbClr val="000000">
                    <a:alpha val="30000"/>
                  </a:srgbClr>
                </a:gs>
                <a:gs pos="35000">
                  <a:srgbClr val="000000">
                    <a:alpha val="0"/>
                  </a:srgbClr>
                </a:gs>
                <a:gs pos="100000">
                  <a:srgbClr val="000000">
                    <a:alpha val="9000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en-CA">
                <a:latin typeface="Red Hat Display Light" panose="02010303040201060303" pitchFamily="2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5409" y="3091928"/>
            <a:ext cx="9087706" cy="2725928"/>
            <a:chOff x="-18288" y="0"/>
            <a:chExt cx="18175412" cy="54518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157124" cy="4775200"/>
            </a:xfrm>
            <a:custGeom>
              <a:avLst/>
              <a:gdLst/>
              <a:ahLst/>
              <a:cxnLst/>
              <a:rect l="l" t="t" r="r" b="b"/>
              <a:pathLst>
                <a:path w="18157124" h="4775200">
                  <a:moveTo>
                    <a:pt x="0" y="0"/>
                  </a:moveTo>
                  <a:lnTo>
                    <a:pt x="18157124" y="0"/>
                  </a:lnTo>
                  <a:lnTo>
                    <a:pt x="18157124" y="4775200"/>
                  </a:lnTo>
                  <a:lnTo>
                    <a:pt x="0" y="4775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CA">
                <a:latin typeface="Red Hat Display Light" panose="02010303040201060303" pitchFamily="2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8288" y="600456"/>
              <a:ext cx="18157124" cy="4851400"/>
            </a:xfrm>
            <a:prstGeom prst="rect">
              <a:avLst/>
            </a:prstGeom>
          </p:spPr>
          <p:txBody>
            <a:bodyPr lIns="0" tIns="0" rIns="0" bIns="0" rtlCol="0" anchor="b"/>
            <a:lstStyle>
              <a:defPPr>
                <a:defRPr lang="en-US"/>
              </a:defPPr>
              <a:lvl1pPr marL="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70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53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309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907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848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61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387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8156" algn="l" defTabSz="609539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7128"/>
                </a:lnSpc>
              </a:pPr>
              <a:r>
                <a:rPr lang="en-US" sz="6600" b="1">
                  <a:solidFill>
                    <a:srgbClr val="FFFFFF"/>
                  </a:solidFill>
                  <a:latin typeface="Red Hat Display ExtraBold" panose="02010303040201060303" pitchFamily="2" charset="0"/>
                  <a:ea typeface="Rockwell Bold"/>
                  <a:cs typeface="Rockwell Bold"/>
                  <a:sym typeface="Rockwell Bold"/>
                </a:rPr>
                <a:t>Introduction à LEGO SPIKE Principal</a:t>
              </a:r>
              <a:endParaRPr lang="en-US" sz="6600" b="1">
                <a:solidFill>
                  <a:srgbClr val="FFFFFF"/>
                </a:solidFill>
                <a:latin typeface="Red Hat Display ExtraBold" panose="02010303040201060303" pitchFamily="2" charset="0"/>
                <a:ea typeface="Rockwell Bold"/>
                <a:cs typeface="Rockwell Bold"/>
              </a:endParaRPr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80175"/>
            <a:ext cx="9785922" cy="280663"/>
            <a:chOff x="0" y="810272"/>
            <a:chExt cx="19571844" cy="561326"/>
          </a:xfrm>
        </p:grpSpPr>
        <p:sp>
          <p:nvSpPr>
            <p:cNvPr id="10" name="Freeform 10"/>
            <p:cNvSpPr/>
            <p:nvPr/>
          </p:nvSpPr>
          <p:spPr>
            <a:xfrm>
              <a:off x="0" y="810272"/>
              <a:ext cx="19571844" cy="561326"/>
            </a:xfrm>
            <a:custGeom>
              <a:avLst/>
              <a:gdLst/>
              <a:ahLst/>
              <a:cxnLst/>
              <a:rect l="l" t="t" r="r" b="b"/>
              <a:pathLst>
                <a:path w="19571843" h="1371600">
                  <a:moveTo>
                    <a:pt x="0" y="0"/>
                  </a:moveTo>
                  <a:lnTo>
                    <a:pt x="19571843" y="0"/>
                  </a:lnTo>
                  <a:lnTo>
                    <a:pt x="19571843" y="1371600"/>
                  </a:lnTo>
                  <a:lnTo>
                    <a:pt x="0" y="1371600"/>
                  </a:lnTo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CA">
                <a:latin typeface="Red Hat Display Light" panose="02010303040201060303" pitchFamily="2" charset="0"/>
              </a:endParaRPr>
            </a:p>
          </p:txBody>
        </p:sp>
      </p:grpSp>
      <p:pic>
        <p:nvPicPr>
          <p:cNvPr id="12" name="Picture 11" descr="Le logo pour les ressources d'apprentissage par l'expérience FLS">
            <a:extLst>
              <a:ext uri="{FF2B5EF4-FFF2-40B4-BE49-F238E27FC236}">
                <a16:creationId xmlns:a16="http://schemas.microsoft.com/office/drawing/2014/main" id="{6EC9E71E-1DCF-6588-DA6F-F89760923DE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32" y="-26176"/>
            <a:ext cx="5715000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219AE-057F-B62B-56FC-3F5F33D83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5FB022-AA34-4F53-A826-2C87BC8C537A}"/>
              </a:ext>
            </a:extLst>
          </p:cNvPr>
          <p:cNvSpPr txBox="1"/>
          <p:nvPr/>
        </p:nvSpPr>
        <p:spPr>
          <a:xfrm>
            <a:off x="532799" y="135104"/>
            <a:ext cx="11052001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fr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Procédez à la construction une </a:t>
            </a:r>
            <a:br>
              <a:rPr lang="fr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</a:br>
            <a:r>
              <a:rPr lang="fr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étape à la fois.</a:t>
            </a:r>
          </a:p>
        </p:txBody>
      </p:sp>
      <p:pic>
        <p:nvPicPr>
          <p:cNvPr id="3" name="Picture 2" descr="Une capture d'écran de l'étape 3 d’un montage LEGO : deux moteurs bleus et blancs sont fixés à une plaque violette, avec des câbles connectés">
            <a:extLst>
              <a:ext uri="{FF2B5EF4-FFF2-40B4-BE49-F238E27FC236}">
                <a16:creationId xmlns:a16="http://schemas.microsoft.com/office/drawing/2014/main" id="{B09F1F6E-9FE6-2FD7-AC87-FC3670B1A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76" y="1470168"/>
            <a:ext cx="7772400" cy="4353105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912B7-E69C-356B-CB3F-E70CA5A35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17" y="4654526"/>
            <a:ext cx="2424858" cy="1325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5359FC-84DE-0438-3F5F-400393BF21AF}"/>
              </a:ext>
            </a:extLst>
          </p:cNvPr>
          <p:cNvSpPr txBox="1"/>
          <p:nvPr/>
        </p:nvSpPr>
        <p:spPr>
          <a:xfrm>
            <a:off x="3099875" y="5149210"/>
            <a:ext cx="600708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>
                <a:solidFill>
                  <a:srgbClr val="FF000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Faites attention aux détails!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89103-52D0-7FCB-A815-D80CDF5D72C8}"/>
              </a:ext>
            </a:extLst>
          </p:cNvPr>
          <p:cNvSpPr txBox="1"/>
          <p:nvPr/>
        </p:nvSpPr>
        <p:spPr>
          <a:xfrm>
            <a:off x="8352000" y="2332077"/>
            <a:ext cx="3675877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>
                <a:solidFill>
                  <a:srgbClr val="231F20"/>
                </a:solidFill>
                <a:latin typeface="Red Hat Display Light" panose="02010303040201060303" pitchFamily="2" charset="0"/>
                <a:ea typeface="+mn-lt"/>
                <a:cs typeface="+mn-lt"/>
              </a:rPr>
              <a:t>Utilisez le tapis de souris de votre ordinateur pour pincer et zoomer comme sur un iPad. Cela vous aidera à regarder les objets de plus près.</a:t>
            </a:r>
            <a:endParaRPr lang="fr-CA">
              <a:latin typeface="Red Hat Display Light" panose="02010303040201060303" pitchFamily="2" charset="0"/>
              <a:ea typeface="+mn-lt"/>
              <a:cs typeface="+mn-lt"/>
            </a:endParaRPr>
          </a:p>
          <a:p>
            <a:endParaRPr lang="fr-CA" sz="2800">
              <a:solidFill>
                <a:srgbClr val="231F20"/>
              </a:solidFill>
              <a:latin typeface="Rockwell"/>
              <a:cs typeface="Red Hat Display" panose="02010303040201060303" pitchFamily="2" charset="0"/>
            </a:endParaRPr>
          </a:p>
        </p:txBody>
      </p:sp>
      <p:pic>
        <p:nvPicPr>
          <p:cNvPr id="1026" name="Picture 2" descr="TIP">
            <a:extLst>
              <a:ext uri="{FF2B5EF4-FFF2-40B4-BE49-F238E27FC236}">
                <a16:creationId xmlns:a16="http://schemas.microsoft.com/office/drawing/2014/main" id="{83180517-8DDE-1678-4E16-FE6C7D62C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02" t="87273" r="-306655" b="-87273"/>
          <a:stretch>
            <a:fillRect/>
          </a:stretch>
        </p:blipFill>
        <p:spPr bwMode="auto">
          <a:xfrm>
            <a:off x="10070990" y="949792"/>
            <a:ext cx="1735612" cy="167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B402C-4FA8-5656-D274-7FA20EC5F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387" y="986493"/>
            <a:ext cx="1248737" cy="1269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6032C-3FEF-96A0-BC9B-1F7428EC2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799" y="6220974"/>
            <a:ext cx="2359490" cy="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9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52FE8A-EBF2-86DC-2101-046272E6C768}"/>
              </a:ext>
            </a:extLst>
          </p:cNvPr>
          <p:cNvSpPr/>
          <p:nvPr/>
        </p:nvSpPr>
        <p:spPr>
          <a:xfrm>
            <a:off x="0" y="-22860"/>
            <a:ext cx="12245340" cy="55811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FSL Logo">
            <a:extLst>
              <a:ext uri="{FF2B5EF4-FFF2-40B4-BE49-F238E27FC236}">
                <a16:creationId xmlns:a16="http://schemas.microsoft.com/office/drawing/2014/main" id="{69DDF454-4536-0E84-326E-7B282AD8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7433" y="-12230"/>
            <a:ext cx="11505227" cy="2810064"/>
          </a:xfrm>
          <a:prstGeom prst="rect">
            <a:avLst/>
          </a:prstGeom>
        </p:spPr>
      </p:pic>
      <p:pic>
        <p:nvPicPr>
          <p:cNvPr id="7" name="Picture 6" descr="Les logos de OPSBA et OCSTA">
            <a:extLst>
              <a:ext uri="{FF2B5EF4-FFF2-40B4-BE49-F238E27FC236}">
                <a16:creationId xmlns:a16="http://schemas.microsoft.com/office/drawing/2014/main" id="{612AD183-3827-4AF2-E1C4-1F2FB4AC49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85624" y="5694318"/>
            <a:ext cx="5356544" cy="1097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0052A4-0F35-19E7-7FD8-DFD0E13E2DA9}"/>
              </a:ext>
            </a:extLst>
          </p:cNvPr>
          <p:cNvSpPr txBox="1"/>
          <p:nvPr/>
        </p:nvSpPr>
        <p:spPr>
          <a:xfrm>
            <a:off x="5303519" y="3429000"/>
            <a:ext cx="31716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u="none" strike="noStrike" dirty="0" err="1">
                <a:solidFill>
                  <a:schemeClr val="bg1"/>
                </a:solidFill>
                <a:effectLst/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Ressources</a:t>
            </a:r>
            <a:r>
              <a:rPr lang="en-CA" sz="2800" b="1" u="none" strike="noStrike" dirty="0">
                <a:solidFill>
                  <a:schemeClr val="bg1"/>
                </a:solidFill>
                <a:effectLst/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 </a:t>
            </a:r>
            <a:r>
              <a:rPr lang="en-CA" sz="2800" b="1" u="none" strike="noStrike" dirty="0" err="1">
                <a:solidFill>
                  <a:schemeClr val="bg1"/>
                </a:solidFill>
                <a:effectLst/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supplémentaires</a:t>
            </a:r>
            <a:r>
              <a:rPr lang="en-CA" sz="2800" b="1" u="none" strike="noStrike" dirty="0">
                <a:solidFill>
                  <a:schemeClr val="bg1"/>
                </a:solidFill>
                <a:effectLst/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 </a:t>
            </a:r>
            <a:r>
              <a:rPr lang="en-CA" sz="2800" b="1" u="none" strike="noStrike" dirty="0" err="1">
                <a:solidFill>
                  <a:schemeClr val="bg1"/>
                </a:solidFill>
                <a:effectLst/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en</a:t>
            </a:r>
            <a:r>
              <a:rPr lang="en-CA" sz="2800" b="1" u="none" strike="noStrike" dirty="0">
                <a:solidFill>
                  <a:schemeClr val="bg1"/>
                </a:solidFill>
                <a:effectLst/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 </a:t>
            </a:r>
            <a:r>
              <a:rPr lang="en-CA" sz="2800" b="1" u="none" strike="noStrike" dirty="0" err="1">
                <a:solidFill>
                  <a:schemeClr val="bg1"/>
                </a:solidFill>
                <a:effectLst/>
                <a:latin typeface="Red Hat Display ExtraBold" panose="02010303040201060303" pitchFamily="2" charset="0"/>
                <a:ea typeface="Red Hat Display ExtraBold" panose="02010303040201060303" pitchFamily="2" charset="0"/>
                <a:cs typeface="Red Hat Display ExtraBold" panose="02010303040201060303" pitchFamily="2" charset="0"/>
              </a:rPr>
              <a:t>ligne</a:t>
            </a:r>
            <a:endParaRPr lang="en-CA" sz="2800" b="1" dirty="0">
              <a:solidFill>
                <a:schemeClr val="bg1"/>
              </a:solidFill>
              <a:latin typeface="Red Hat Display ExtraBold" panose="02010303040201060303" pitchFamily="2" charset="0"/>
              <a:ea typeface="Red Hat Display ExtraBold" panose="02010303040201060303" pitchFamily="2" charset="0"/>
              <a:cs typeface="Red Hat Display ExtraBold" panose="02010303040201060303" pitchFamily="2" charset="0"/>
            </a:endParaRPr>
          </a:p>
        </p:txBody>
      </p:sp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B11F052-C506-4744-50D0-D213665A7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466" y="3329940"/>
            <a:ext cx="1724660" cy="17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1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Vidéo intitulée Construction et codage avec la trousse LEGO SPIKE Principal">
            <a:hlinkClick r:id="" action="ppaction://media"/>
            <a:extLst>
              <a:ext uri="{FF2B5EF4-FFF2-40B4-BE49-F238E27FC236}">
                <a16:creationId xmlns:a16="http://schemas.microsoft.com/office/drawing/2014/main" id="{CED0DE59-4178-386A-8A53-AF418D8A3E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91440" y="-122667"/>
            <a:ext cx="12353544" cy="7044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E59DDE-E00F-949B-EC0F-9E4F49C1F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32" y="-26176"/>
            <a:ext cx="5715000" cy="1409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E160BC-A279-CFCC-69EE-A2DA74F37A37}"/>
              </a:ext>
            </a:extLst>
          </p:cNvPr>
          <p:cNvSpPr/>
          <p:nvPr/>
        </p:nvSpPr>
        <p:spPr>
          <a:xfrm>
            <a:off x="-91440" y="5527040"/>
            <a:ext cx="12353544" cy="13949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8BD13-EED8-6EEC-CDA8-2D2F5DC58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09" y="5732684"/>
            <a:ext cx="11242046" cy="98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00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BF4FD-D17C-D4DA-51B1-5986F10D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7D221B4-77C0-178E-D600-275995956D4A}"/>
              </a:ext>
            </a:extLst>
          </p:cNvPr>
          <p:cNvSpPr txBox="1">
            <a:spLocks/>
          </p:cNvSpPr>
          <p:nvPr/>
        </p:nvSpPr>
        <p:spPr>
          <a:xfrm>
            <a:off x="445067" y="175614"/>
            <a:ext cx="11812273" cy="68993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" algn="l">
              <a:lnSpc>
                <a:spcPct val="100000"/>
              </a:lnSpc>
              <a:spcBef>
                <a:spcPts val="100"/>
              </a:spcBef>
            </a:pPr>
            <a:r>
              <a:rPr lang="fr-CA" sz="4400" b="1" dirty="0">
                <a:solidFill>
                  <a:srgbClr val="0070C0"/>
                </a:solidFill>
                <a:latin typeface="Red Hat Display ExtraBold" panose="02010303040201060303" pitchFamily="2" charset="0"/>
              </a:rPr>
              <a:t>Démarrez</a:t>
            </a:r>
            <a:r>
              <a:rPr lang="en-CA" sz="4400" b="1" dirty="0">
                <a:solidFill>
                  <a:srgbClr val="0070C0"/>
                </a:solidFill>
                <a:latin typeface="Red Hat Display ExtraBold" panose="02010303040201060303" pitchFamily="2" charset="0"/>
              </a:rPr>
              <a:t> avec LEGO SPIKE Principal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ACF0B-AB05-4F94-2E44-62FD7873C77A}"/>
              </a:ext>
            </a:extLst>
          </p:cNvPr>
          <p:cNvSpPr txBox="1"/>
          <p:nvPr/>
        </p:nvSpPr>
        <p:spPr>
          <a:xfrm>
            <a:off x="8283236" y="1070835"/>
            <a:ext cx="3741462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Il est préférable de ne pas vider le contenu des sacs! Laissez le contenu dans les sacs plastiques jusqu'à ce que vous ayez besoin d'une pièce spécifique.</a:t>
            </a:r>
            <a:endParaRPr lang="fr-CA">
              <a:latin typeface="Red Hat Display Light" panose="02010303040201060303" pitchFamily="2" charset="0"/>
            </a:endParaRPr>
          </a:p>
        </p:txBody>
      </p:sp>
      <p:pic>
        <p:nvPicPr>
          <p:cNvPr id="2050" name="Picture 2" descr="Une trousse de LEGO SPIKE Principal avec toutes les composantes montrées sur deux plateaux et à côté de la trousse">
            <a:extLst>
              <a:ext uri="{FF2B5EF4-FFF2-40B4-BE49-F238E27FC236}">
                <a16:creationId xmlns:a16="http://schemas.microsoft.com/office/drawing/2014/main" id="{B63A09C4-DE5B-AA48-CED8-732B6B27B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8" y="1210603"/>
            <a:ext cx="7521612" cy="525612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126955-112E-B198-DAF4-B559691BA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99" y="6220974"/>
            <a:ext cx="2359490" cy="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60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0C1A2-92BE-554D-A272-97CA6A6AB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74DBA51B-1699-0F5C-5794-3045E8ECD124}"/>
              </a:ext>
            </a:extLst>
          </p:cNvPr>
          <p:cNvSpPr txBox="1">
            <a:spLocks/>
          </p:cNvSpPr>
          <p:nvPr/>
        </p:nvSpPr>
        <p:spPr>
          <a:xfrm>
            <a:off x="523557" y="175614"/>
            <a:ext cx="11733783" cy="68993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" algn="l">
              <a:lnSpc>
                <a:spcPct val="100000"/>
              </a:lnSpc>
              <a:spcBef>
                <a:spcPts val="100"/>
              </a:spcBef>
            </a:pPr>
            <a:r>
              <a:rPr lang="fr-CA" sz="4400" b="1">
                <a:solidFill>
                  <a:srgbClr val="0070C0"/>
                </a:solidFill>
                <a:latin typeface="Red Hat Display ExtraBold" panose="02010303040201060303" pitchFamily="2" charset="0"/>
              </a:rPr>
              <a:t>Démarrez avec LEGO SPIKE Principal</a:t>
            </a:r>
            <a:endParaRPr lang="fr-CA" b="1">
              <a:solidFill>
                <a:srgbClr val="0070C0"/>
              </a:solidFill>
              <a:latin typeface="Red Hat Display ExtraBold" panose="02010303040201060303" pitchFamily="2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D43D5FA-3FF4-5AA3-9300-0A6B056D20F4}"/>
              </a:ext>
            </a:extLst>
          </p:cNvPr>
          <p:cNvSpPr txBox="1"/>
          <p:nvPr/>
        </p:nvSpPr>
        <p:spPr>
          <a:xfrm>
            <a:off x="523558" y="1397617"/>
            <a:ext cx="8132024" cy="1186863"/>
          </a:xfrm>
          <a:prstGeom prst="rect">
            <a:avLst/>
          </a:prstGeom>
        </p:spPr>
        <p:txBody>
          <a:bodyPr vert="horz" wrap="square" lIns="0" tIns="38100" rIns="0" bIns="0" rtlCol="0" anchor="t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300"/>
              </a:spcBef>
              <a:tabLst>
                <a:tab pos="445134" algn="l"/>
              </a:tabLst>
            </a:pPr>
            <a:r>
              <a:rPr lang="fr-CA" sz="2800" spc="1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Allumez votre ordinateur et allez </a:t>
            </a:r>
            <a:br>
              <a:rPr lang="fr-CA" sz="2800" spc="1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</a:br>
            <a:r>
              <a:rPr lang="fr-CA" sz="2800" spc="1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au site suivant </a:t>
            </a:r>
            <a:r>
              <a:rPr lang="fr-CA" sz="2800" spc="15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:</a:t>
            </a:r>
            <a:endParaRPr lang="en-CA" sz="2800" spc="135">
              <a:solidFill>
                <a:srgbClr val="231F20"/>
              </a:solidFill>
              <a:latin typeface="Red Hat Display Light" panose="02010303040201060303" pitchFamily="2" charset="0"/>
              <a:cs typeface="Red Hat Display" panose="02010303040201060303" pitchFamily="2" charset="0"/>
            </a:endParaRPr>
          </a:p>
          <a:p>
            <a:pPr marL="12700">
              <a:lnSpc>
                <a:spcPts val="2920"/>
              </a:lnSpc>
            </a:pPr>
            <a:r>
              <a:rPr lang="en-US" sz="2800" spc="135">
                <a:solidFill>
                  <a:srgbClr val="231F20"/>
                </a:solidFill>
                <a:latin typeface="Red Hat Display" panose="02010303040201060303" pitchFamily="2" charset="0"/>
                <a:ea typeface="+mn-lt"/>
                <a:cs typeface="+mn-lt"/>
              </a:rPr>
              <a:t>spike.legoeducation.com</a:t>
            </a:r>
            <a:endParaRPr sz="2800">
              <a:latin typeface="Red Hat Display" panose="02010303040201060303" pitchFamily="2" charset="0"/>
              <a:ea typeface="+mn-lt"/>
              <a:cs typeface="+mn-lt"/>
            </a:endParaRPr>
          </a:p>
        </p:txBody>
      </p:sp>
      <p:pic>
        <p:nvPicPr>
          <p:cNvPr id="7" name="Picture 6" descr="Une voiture robot construite avec des pièces LEGO de la trousse LEGO SPIKE Principal">
            <a:extLst>
              <a:ext uri="{FF2B5EF4-FFF2-40B4-BE49-F238E27FC236}">
                <a16:creationId xmlns:a16="http://schemas.microsoft.com/office/drawing/2014/main" id="{FC2037F1-1C9C-3384-BBC2-1CB7190B2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581" y="1092252"/>
            <a:ext cx="2794000" cy="2070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D02D84-7E2E-0028-1895-EA00638D6E57}"/>
              </a:ext>
            </a:extLst>
          </p:cNvPr>
          <p:cNvSpPr txBox="1"/>
          <p:nvPr/>
        </p:nvSpPr>
        <p:spPr>
          <a:xfrm>
            <a:off x="4882778" y="3732126"/>
            <a:ext cx="721908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 spc="12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Quand la page est téléchargée, sélectionnez SPIKE Prime </a:t>
            </a:r>
            <a:br>
              <a:rPr lang="fr-CA" sz="2800" spc="12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</a:br>
            <a:r>
              <a:rPr lang="fr-CA" sz="2800" spc="12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(SPIKE Principal).</a:t>
            </a:r>
            <a:endParaRPr lang="fr-CA" sz="2800">
              <a:latin typeface="Red Hat Display Light" panose="02010303040201060303" pitchFamily="2" charset="0"/>
              <a:cs typeface="Red Hat Display" panose="02010303040201060303" pitchFamily="2" charset="0"/>
            </a:endParaRPr>
          </a:p>
        </p:txBody>
      </p:sp>
      <p:pic>
        <p:nvPicPr>
          <p:cNvPr id="9" name="Picture 8" descr="Une capture d'écran qui montre LEGO SPIKE Essentiel et LEGO SPIKE Principal avec cette dernière encerclé en rouge">
            <a:extLst>
              <a:ext uri="{FF2B5EF4-FFF2-40B4-BE49-F238E27FC236}">
                <a16:creationId xmlns:a16="http://schemas.microsoft.com/office/drawing/2014/main" id="{F6A5CC34-3B56-00E0-E8EB-2BF005753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58" y="3136995"/>
            <a:ext cx="3664857" cy="2642839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Oval 9" descr="Un cercle rouge">
            <a:extLst>
              <a:ext uri="{FF2B5EF4-FFF2-40B4-BE49-F238E27FC236}">
                <a16:creationId xmlns:a16="http://schemas.microsoft.com/office/drawing/2014/main" id="{9902FFD1-05C7-E7D7-EC9C-22E13619D050}"/>
              </a:ext>
            </a:extLst>
          </p:cNvPr>
          <p:cNvSpPr/>
          <p:nvPr/>
        </p:nvSpPr>
        <p:spPr>
          <a:xfrm>
            <a:off x="2511318" y="3732126"/>
            <a:ext cx="1973766" cy="2194701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ed Hat Display Light" panose="020103030402010603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3A1BB8-C23D-55F8-685E-49482A105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99" y="6220974"/>
            <a:ext cx="2359490" cy="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3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BCB1B-BE3E-3933-3215-0A804F135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9DF42C1B-B9EE-9258-6BE2-963DBF3D67FE}"/>
              </a:ext>
            </a:extLst>
          </p:cNvPr>
          <p:cNvSpPr txBox="1">
            <a:spLocks/>
          </p:cNvSpPr>
          <p:nvPr/>
        </p:nvSpPr>
        <p:spPr>
          <a:xfrm>
            <a:off x="532799" y="175614"/>
            <a:ext cx="11724541" cy="68993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" algn="l">
              <a:lnSpc>
                <a:spcPct val="100000"/>
              </a:lnSpc>
              <a:spcBef>
                <a:spcPts val="100"/>
              </a:spcBef>
            </a:pPr>
            <a:r>
              <a:rPr lang="en-CA" sz="4400" b="1">
                <a:solidFill>
                  <a:srgbClr val="0070C0"/>
                </a:solidFill>
                <a:latin typeface="Red Hat Display ExtraBold" panose="02010303040201060303" pitchFamily="2" charset="0"/>
              </a:rPr>
              <a:t>Changez la langue pour le français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7D209-9684-8B8E-1AD2-A85DF9510616}"/>
              </a:ext>
            </a:extLst>
          </p:cNvPr>
          <p:cNvSpPr txBox="1"/>
          <p:nvPr/>
        </p:nvSpPr>
        <p:spPr>
          <a:xfrm>
            <a:off x="7900012" y="1163046"/>
            <a:ext cx="3870906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Sélectionnez Settings et puis choisissez </a:t>
            </a:r>
            <a:r>
              <a:rPr lang="fr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Language</a:t>
            </a:r>
            <a:r>
              <a:rPr lang="fr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.</a:t>
            </a:r>
          </a:p>
        </p:txBody>
      </p:sp>
      <p:pic>
        <p:nvPicPr>
          <p:cNvPr id="16" name="Picture 15" descr="Une capture d'écran qui montre l'option Settings sur la page d'accueil trouvée en bas de la page">
            <a:extLst>
              <a:ext uri="{FF2B5EF4-FFF2-40B4-BE49-F238E27FC236}">
                <a16:creationId xmlns:a16="http://schemas.microsoft.com/office/drawing/2014/main" id="{00F1AD70-1A6D-1DA4-F94E-8D9CDE81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8" y="990077"/>
            <a:ext cx="7382357" cy="4679758"/>
          </a:xfrm>
          <a:prstGeom prst="rect">
            <a:avLst/>
          </a:prstGeom>
        </p:spPr>
      </p:pic>
      <p:pic>
        <p:nvPicPr>
          <p:cNvPr id="17" name="Picture 16" descr="Une capture d'écran qui montre l'option Language (encerclé en rouge) sur la page Settings">
            <a:extLst>
              <a:ext uri="{FF2B5EF4-FFF2-40B4-BE49-F238E27FC236}">
                <a16:creationId xmlns:a16="http://schemas.microsoft.com/office/drawing/2014/main" id="{685C8154-9925-5A8C-F1B8-4E1A99E3C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96" y="3608589"/>
            <a:ext cx="7766304" cy="25122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3D3994-2264-92CE-ED22-AE26744F6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99" y="6220974"/>
            <a:ext cx="2359490" cy="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09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80C45-A4CA-5D7B-5DE8-CCA692AB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85DF0F5C-2320-CEFE-5ACF-B36432414586}"/>
              </a:ext>
            </a:extLst>
          </p:cNvPr>
          <p:cNvSpPr txBox="1">
            <a:spLocks/>
          </p:cNvSpPr>
          <p:nvPr/>
        </p:nvSpPr>
        <p:spPr>
          <a:xfrm>
            <a:off x="532799" y="175614"/>
            <a:ext cx="11724542" cy="689932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780" algn="l">
              <a:lnSpc>
                <a:spcPct val="100000"/>
              </a:lnSpc>
              <a:spcBef>
                <a:spcPts val="100"/>
              </a:spcBef>
            </a:pPr>
            <a:r>
              <a:rPr lang="en-CA" sz="4400" b="1">
                <a:solidFill>
                  <a:srgbClr val="0070C0"/>
                </a:solidFill>
                <a:latin typeface="Red Hat Display ExtraBold" panose="02010303040201060303" pitchFamily="2" charset="0"/>
              </a:rPr>
              <a:t>Changez la langue pour le français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D0F5E-A7CB-0662-D537-4CBD8FC6AA02}"/>
              </a:ext>
            </a:extLst>
          </p:cNvPr>
          <p:cNvSpPr txBox="1"/>
          <p:nvPr/>
        </p:nvSpPr>
        <p:spPr>
          <a:xfrm>
            <a:off x="9374565" y="3780758"/>
            <a:ext cx="463446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Sélectionnez</a:t>
            </a:r>
            <a:br>
              <a:rPr lang="fr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</a:br>
            <a:r>
              <a:rPr lang="fr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Français.</a:t>
            </a:r>
            <a:r>
              <a:rPr lang="fr-CA" sz="2800">
                <a:solidFill>
                  <a:srgbClr val="231F20"/>
                </a:solidFill>
                <a:latin typeface="Rockwell"/>
                <a:cs typeface="Red Hat Display" panose="02010303040201060303" pitchFamily="2" charset="0"/>
              </a:rPr>
              <a:t> </a:t>
            </a:r>
            <a:endParaRPr lang="fr-CA" sz="2800">
              <a:solidFill>
                <a:srgbClr val="231F20"/>
              </a:solidFill>
              <a:latin typeface="Rockwell" panose="02060603020205020403" pitchFamily="18" charset="77"/>
              <a:cs typeface="Red Hat Display" panose="02010303040201060303" pitchFamily="2" charset="0"/>
            </a:endParaRPr>
          </a:p>
        </p:txBody>
      </p:sp>
      <p:pic>
        <p:nvPicPr>
          <p:cNvPr id="3" name="Picture 2" descr="Une capture d'écran présentant plusieurs langues, avec le français entouré en rouge.">
            <a:extLst>
              <a:ext uri="{FF2B5EF4-FFF2-40B4-BE49-F238E27FC236}">
                <a16:creationId xmlns:a16="http://schemas.microsoft.com/office/drawing/2014/main" id="{82F7D4B5-98EA-5407-C926-582810195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80" y="1090179"/>
            <a:ext cx="8081818" cy="4557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0E5CCD-6BB3-9449-8559-F81FF09F2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99" y="6220974"/>
            <a:ext cx="2359490" cy="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4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B128F-CDFF-21CE-8733-ECFDABBE3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86B59A-69DE-34B5-7C29-38E4988D42D7}"/>
              </a:ext>
            </a:extLst>
          </p:cNvPr>
          <p:cNvSpPr txBox="1"/>
          <p:nvPr/>
        </p:nvSpPr>
        <p:spPr>
          <a:xfrm>
            <a:off x="733131" y="86715"/>
            <a:ext cx="10999813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fr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Sélectionnez Démarrer pour </a:t>
            </a:r>
            <a:br>
              <a:rPr lang="fr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</a:br>
            <a:r>
              <a:rPr lang="fr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commencer le tutoriel.</a:t>
            </a:r>
          </a:p>
        </p:txBody>
      </p:sp>
      <p:pic>
        <p:nvPicPr>
          <p:cNvPr id="4" name="Picture 3" descr="Une capture d'écran qui montre la page d'accueil en français pour démarrer un projet avec LEGO SPIKE Principal">
            <a:extLst>
              <a:ext uri="{FF2B5EF4-FFF2-40B4-BE49-F238E27FC236}">
                <a16:creationId xmlns:a16="http://schemas.microsoft.com/office/drawing/2014/main" id="{FE9E86BF-C9C7-1162-C5B7-0F34BEB8A37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rcRect t="-2" b="15331"/>
          <a:stretch/>
        </p:blipFill>
        <p:spPr>
          <a:xfrm>
            <a:off x="747776" y="1533265"/>
            <a:ext cx="10508178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FE19F6-81B7-0925-7525-0DA08CF68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99" y="6220974"/>
            <a:ext cx="2359490" cy="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3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0A34C-DA36-1FD7-5089-57DC2B8B3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2A73D2-0867-C4B6-7353-FB8464FC2EF3}"/>
              </a:ext>
            </a:extLst>
          </p:cNvPr>
          <p:cNvSpPr txBox="1"/>
          <p:nvPr/>
        </p:nvSpPr>
        <p:spPr>
          <a:xfrm>
            <a:off x="532799" y="171282"/>
            <a:ext cx="11332641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CA" sz="4400" err="1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Travaillez</a:t>
            </a:r>
            <a:r>
              <a:rPr lang="en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 sur les </a:t>
            </a:r>
            <a:r>
              <a:rPr lang="en-CA" sz="4400" err="1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activités</a:t>
            </a:r>
            <a:r>
              <a:rPr lang="en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 des </a:t>
            </a:r>
            <a:r>
              <a:rPr lang="en-CA" sz="4400" err="1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tutoriels</a:t>
            </a:r>
            <a:r>
              <a:rPr lang="en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 (</a:t>
            </a:r>
            <a:r>
              <a:rPr lang="en-CA" sz="4400" err="1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ou</a:t>
            </a:r>
            <a:r>
              <a:rPr lang="en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en-CA" sz="4400" err="1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didacticiels</a:t>
            </a:r>
            <a:r>
              <a:rPr lang="en-CA" sz="4400">
                <a:solidFill>
                  <a:srgbClr val="0070C0"/>
                </a:solidFill>
                <a:latin typeface="Red Hat Display ExtraBold" panose="02010303040201060303" pitchFamily="2" charset="0"/>
                <a:cs typeface="Red Hat Display" panose="02010303040201060303" pitchFamily="2" charset="0"/>
              </a:rPr>
              <a:t>) étape par étape.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24884-6A39-3E37-396F-48AC54CE2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107" y="1911786"/>
            <a:ext cx="2168237" cy="1185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DCD324-4EB4-879A-30DC-7770E4CAC50E}"/>
              </a:ext>
            </a:extLst>
          </p:cNvPr>
          <p:cNvSpPr txBox="1"/>
          <p:nvPr/>
        </p:nvSpPr>
        <p:spPr>
          <a:xfrm>
            <a:off x="7264850" y="3185405"/>
            <a:ext cx="460059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800" err="1">
                <a:solidFill>
                  <a:srgbClr val="FF000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Faites</a:t>
            </a:r>
            <a:r>
              <a:rPr lang="en-CA" sz="2800">
                <a:solidFill>
                  <a:srgbClr val="FF000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attention aux </a:t>
            </a:r>
            <a:r>
              <a:rPr lang="en-CA" sz="2800" err="1">
                <a:solidFill>
                  <a:srgbClr val="FF000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détails</a:t>
            </a:r>
            <a:r>
              <a:rPr lang="en-CA" sz="2800">
                <a:solidFill>
                  <a:srgbClr val="FF000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!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9975E-ED1E-6679-787F-2A4845C7B9AB}"/>
              </a:ext>
            </a:extLst>
          </p:cNvPr>
          <p:cNvSpPr txBox="1"/>
          <p:nvPr/>
        </p:nvSpPr>
        <p:spPr>
          <a:xfrm>
            <a:off x="7264850" y="4513004"/>
            <a:ext cx="541435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Une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fois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terminé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,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cliquez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sur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Accueil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si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l'écran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ne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s'y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est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pas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redirigé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automatiquement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.</a:t>
            </a:r>
          </a:p>
        </p:txBody>
      </p:sp>
      <p:pic>
        <p:nvPicPr>
          <p:cNvPr id="2" name="Picture 1" descr="Une capture d'écran qui montre deux options pour des activités du didacticiel: 1 la matrice lumineuse et 2 le moteur ">
            <a:extLst>
              <a:ext uri="{FF2B5EF4-FFF2-40B4-BE49-F238E27FC236}">
                <a16:creationId xmlns:a16="http://schemas.microsoft.com/office/drawing/2014/main" id="{22EAABAB-4477-B41B-77C6-31EE2B4B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99" y="1755139"/>
            <a:ext cx="6207902" cy="40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CF0DCF-6212-CA58-3F26-68033B2C6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99" y="6220974"/>
            <a:ext cx="2359490" cy="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7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9FA27-4FAB-2133-975B-F8A7EAA5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808354-DA90-ACEF-4FD8-52E120F3DFA2}"/>
              </a:ext>
            </a:extLst>
          </p:cNvPr>
          <p:cNvSpPr txBox="1"/>
          <p:nvPr/>
        </p:nvSpPr>
        <p:spPr>
          <a:xfrm>
            <a:off x="532799" y="1113694"/>
            <a:ext cx="405360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Cliquez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</a:t>
            </a:r>
            <a:b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</a:b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Construire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9901A2-5BA0-6580-A606-5487B0EB35BB}"/>
              </a:ext>
            </a:extLst>
          </p:cNvPr>
          <p:cNvSpPr txBox="1"/>
          <p:nvPr/>
        </p:nvSpPr>
        <p:spPr>
          <a:xfrm>
            <a:off x="532799" y="3433757"/>
            <a:ext cx="4176001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Sélectionnez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</a:t>
            </a:r>
            <a:b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</a:b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Base </a:t>
            </a:r>
            <a:r>
              <a:rPr lang="en-CA" sz="2800" err="1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motrice</a:t>
            </a:r>
            <a:r>
              <a:rPr lang="en-CA" sz="2800">
                <a:solidFill>
                  <a:srgbClr val="231F20"/>
                </a:solidFill>
                <a:latin typeface="Red Hat Display Light" panose="02010303040201060303" pitchFamily="2" charset="0"/>
                <a:cs typeface="Red Hat Display" panose="02010303040201060303" pitchFamily="2" charset="0"/>
              </a:rPr>
              <a:t> 1.</a:t>
            </a:r>
          </a:p>
        </p:txBody>
      </p:sp>
      <p:pic>
        <p:nvPicPr>
          <p:cNvPr id="6" name="Picture 5" descr="Une capture d'écran de la page d'accueil de LEGO SPIKE Principal avec l'option construire encerclé en rouge">
            <a:extLst>
              <a:ext uri="{FF2B5EF4-FFF2-40B4-BE49-F238E27FC236}">
                <a16:creationId xmlns:a16="http://schemas.microsoft.com/office/drawing/2014/main" id="{3FCE2950-8ADE-6A5A-341E-D86E03723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491" y="481417"/>
            <a:ext cx="6108192" cy="2609422"/>
          </a:xfrm>
          <a:prstGeom prst="rect">
            <a:avLst/>
          </a:prstGeom>
        </p:spPr>
      </p:pic>
      <p:pic>
        <p:nvPicPr>
          <p:cNvPr id="7" name="Picture 6" descr="Une capture d'écran de la base motrice 1 qui inclut une image d'une voiture robot">
            <a:extLst>
              <a:ext uri="{FF2B5EF4-FFF2-40B4-BE49-F238E27FC236}">
                <a16:creationId xmlns:a16="http://schemas.microsoft.com/office/drawing/2014/main" id="{26280815-9999-528F-1BB2-C921ECF8B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491" y="3310715"/>
            <a:ext cx="3230110" cy="293254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EF4B80-AB78-0ED8-D19A-3474F80CC42C}"/>
              </a:ext>
            </a:extLst>
          </p:cNvPr>
          <p:cNvCxnSpPr/>
          <p:nvPr/>
        </p:nvCxnSpPr>
        <p:spPr>
          <a:xfrm>
            <a:off x="535490" y="3227832"/>
            <a:ext cx="1108958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1D6D77E-1E8F-C820-1328-EE687D14E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99" y="6220974"/>
            <a:ext cx="2359490" cy="4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67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D8C37432DC7943838561BE93CCBC8B" ma:contentTypeVersion="13" ma:contentTypeDescription="Create a new document." ma:contentTypeScope="" ma:versionID="3ae737e2232bd48de7d716e42bd05829">
  <xsd:schema xmlns:xsd="http://www.w3.org/2001/XMLSchema" xmlns:xs="http://www.w3.org/2001/XMLSchema" xmlns:p="http://schemas.microsoft.com/office/2006/metadata/properties" xmlns:ns2="b2152e34-4c91-44bf-9275-cddc5881b1d4" xmlns:ns3="164e3fd9-e3ac-4374-ac0c-bbe5c29c19ed" targetNamespace="http://schemas.microsoft.com/office/2006/metadata/properties" ma:root="true" ma:fieldsID="0ea6955415931fb77d82b5270486861a" ns2:_="" ns3:_="">
    <xsd:import namespace="b2152e34-4c91-44bf-9275-cddc5881b1d4"/>
    <xsd:import namespace="164e3fd9-e3ac-4374-ac0c-bbe5c29c19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152e34-4c91-44bf-9275-cddc5881b1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b034d02-907b-4f15-90ab-35a12a2d17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e3fd9-e3ac-4374-ac0c-bbe5c29c19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6fbf322-e02c-43cd-9097-a5f75f518b6f}" ma:internalName="TaxCatchAll" ma:showField="CatchAllData" ma:web="164e3fd9-e3ac-4374-ac0c-bbe5c29c19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64e3fd9-e3ac-4374-ac0c-bbe5c29c19ed" xsi:nil="true"/>
    <lcf76f155ced4ddcb4097134ff3c332f xmlns="b2152e34-4c91-44bf-9275-cddc5881b1d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E17FCA-7D85-4464-A222-0544C6A93531}">
  <ds:schemaRefs>
    <ds:schemaRef ds:uri="164e3fd9-e3ac-4374-ac0c-bbe5c29c19ed"/>
    <ds:schemaRef ds:uri="b2152e34-4c91-44bf-9275-cddc5881b1d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A62B279-3562-4E92-9821-E35C8A837056}">
  <ds:schemaRefs>
    <ds:schemaRef ds:uri="164e3fd9-e3ac-4374-ac0c-bbe5c29c19ed"/>
    <ds:schemaRef ds:uri="b2152e34-4c91-44bf-9275-cddc5881b1d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531071D-7D83-490F-83FA-DF5A85028A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199</Words>
  <Application>Microsoft Macintosh PowerPoint</Application>
  <PresentationFormat>Widescreen</PresentationFormat>
  <Paragraphs>23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Red Hat Display Light</vt:lpstr>
      <vt:lpstr>Rockwell</vt:lpstr>
      <vt:lpstr>Arial</vt:lpstr>
      <vt:lpstr>Red Hat Display ExtraBold</vt:lpstr>
      <vt:lpstr>Red Hat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Windsor Racquet Club</dc:creator>
  <cp:lastModifiedBy>Gord Woolley</cp:lastModifiedBy>
  <cp:revision>7</cp:revision>
  <dcterms:created xsi:type="dcterms:W3CDTF">2025-02-18T18:35:18Z</dcterms:created>
  <dcterms:modified xsi:type="dcterms:W3CDTF">2025-10-22T20:57:56Z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0x010100A1D8C37432DC7943838561BE93CCBC8B</vt:lpwstr>
  </property>
  <property fmtid="{D5CDD505-2E9C-101B-9397-08002B2CF9AE}" pid="3" name="MediaServiceImageTags">
    <vt:lpwstr/>
  </property>
</Properties>
</file>