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8" r:id="rId15"/>
    <p:sldId id="266" r:id="rId16"/>
    <p:sldId id="269" r:id="rId17"/>
    <p:sldId id="272" r:id="rId18"/>
  </p:sldIdLst>
  <p:sldSz cx="18288000" cy="10287000"/>
  <p:notesSz cx="6858000" cy="9144000"/>
  <p:embeddedFontLst>
    <p:embeddedFont>
      <p:font typeface="Red Hat Display" panose="02010303040201060303" pitchFamily="2" charset="0"/>
      <p:regular r:id="rId19"/>
      <p:bold r:id="rId20"/>
      <p:italic r:id="rId21"/>
      <p:boldItalic r:id="rId22"/>
    </p:embeddedFont>
    <p:embeddedFont>
      <p:font typeface="Red Hat Display ExtraBold" panose="02010303040201060303" pitchFamily="2" charset="0"/>
      <p:bold r:id="rId23"/>
      <p:italic r:id="rId24"/>
      <p:boldItalic r:id="rId25"/>
    </p:embeddedFont>
    <p:embeddedFont>
      <p:font typeface="Red Hat Display Light" panose="02010303040201060303" pitchFamily="2" charset="0"/>
      <p:regular r:id="rId26"/>
      <p:italic r:id="rId27"/>
    </p:embeddedFont>
    <p:embeddedFont>
      <p:font typeface="Rockwell Bold" panose="02060803030505020403" pitchFamily="18" charset="77"/>
      <p:regular r:id="rId28"/>
      <p:bold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EA4D6A1-7DB0-5BAC-6E8F-B826AB26B14C}" name="Angeline Humber" initials="AH" userId="S::16524@publicboard.ca::a1caf21c-07c4-4aff-ad95-ac0615f650e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23A68"/>
    <a:srgbClr val="C185CC"/>
    <a:srgbClr val="AD85CC"/>
    <a:srgbClr val="B882E0"/>
    <a:srgbClr val="F23D97"/>
    <a:srgbClr val="2420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902A38-95DF-A51D-FDAE-27B915B9441B}" v="63" dt="2025-10-21T15:04:34.349"/>
    <p1510:client id="{A8C3D4D7-6458-4FDD-945D-6E61F5AB0001}" v="3786" dt="2025-10-21T15:04:18.8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78" d="100"/>
          <a:sy n="78" d="100"/>
        </p:scale>
        <p:origin x="808"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font" Target="fonts/font3.fntdata"/><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font" Target="fonts/font10.fntdata"/><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font" Target="fonts/font1.fntdata"/><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ndy Bastien" userId="S::16460@publicboard.ca::f941a335-3d2c-4433-a6f4-abd4a4ba8c77" providerId="AD" clId="Web-{1F902A38-95DF-A51D-FDAE-27B915B9441B}"/>
    <pc:docChg chg="modSld">
      <pc:chgData name="Wendy Bastien" userId="S::16460@publicboard.ca::f941a335-3d2c-4433-a6f4-abd4a4ba8c77" providerId="AD" clId="Web-{1F902A38-95DF-A51D-FDAE-27B915B9441B}" dt="2025-10-21T15:04:34.349" v="62"/>
      <pc:docMkLst>
        <pc:docMk/>
      </pc:docMkLst>
      <pc:sldChg chg="addSp delSp modSp">
        <pc:chgData name="Wendy Bastien" userId="S::16460@publicboard.ca::f941a335-3d2c-4433-a6f4-abd4a4ba8c77" providerId="AD" clId="Web-{1F902A38-95DF-A51D-FDAE-27B915B9441B}" dt="2025-10-21T14:32:47.262" v="8"/>
        <pc:sldMkLst>
          <pc:docMk/>
          <pc:sldMk cId="0" sldId="256"/>
        </pc:sldMkLst>
        <pc:spChg chg="add del mod">
          <ac:chgData name="Wendy Bastien" userId="S::16460@publicboard.ca::f941a335-3d2c-4433-a6f4-abd4a4ba8c77" providerId="AD" clId="Web-{1F902A38-95DF-A51D-FDAE-27B915B9441B}" dt="2025-10-21T14:31:42.699" v="3"/>
          <ac:spMkLst>
            <pc:docMk/>
            <pc:sldMk cId="0" sldId="256"/>
            <ac:spMk id="9" creationId="{FC4A51E9-E187-F479-8728-DA6094647AFF}"/>
          </ac:spMkLst>
        </pc:spChg>
        <pc:grpChg chg="mod">
          <ac:chgData name="Wendy Bastien" userId="S::16460@publicboard.ca::f941a335-3d2c-4433-a6f4-abd4a4ba8c77" providerId="AD" clId="Web-{1F902A38-95DF-A51D-FDAE-27B915B9441B}" dt="2025-10-21T14:32:44.168" v="7"/>
          <ac:grpSpMkLst>
            <pc:docMk/>
            <pc:sldMk cId="0" sldId="256"/>
            <ac:grpSpMk id="2" creationId="{00000000-0000-0000-0000-000000000000}"/>
          </ac:grpSpMkLst>
        </pc:grpChg>
        <pc:grpChg chg="mod">
          <ac:chgData name="Wendy Bastien" userId="S::16460@publicboard.ca::f941a335-3d2c-4433-a6f4-abd4a4ba8c77" providerId="AD" clId="Web-{1F902A38-95DF-A51D-FDAE-27B915B9441B}" dt="2025-10-21T14:32:47.262" v="8"/>
          <ac:grpSpMkLst>
            <pc:docMk/>
            <pc:sldMk cId="0" sldId="256"/>
            <ac:grpSpMk id="4" creationId="{00000000-0000-0000-0000-000000000000}"/>
          </ac:grpSpMkLst>
        </pc:grpChg>
        <pc:picChg chg="mod">
          <ac:chgData name="Wendy Bastien" userId="S::16460@publicboard.ca::f941a335-3d2c-4433-a6f4-abd4a4ba8c77" providerId="AD" clId="Web-{1F902A38-95DF-A51D-FDAE-27B915B9441B}" dt="2025-10-21T14:32:37.684" v="6"/>
          <ac:picMkLst>
            <pc:docMk/>
            <pc:sldMk cId="0" sldId="256"/>
            <ac:picMk id="20" creationId="{B235C08A-1CE9-BCC4-8CF5-82C71BE5E790}"/>
          </ac:picMkLst>
        </pc:picChg>
      </pc:sldChg>
      <pc:sldChg chg="modSp">
        <pc:chgData name="Wendy Bastien" userId="S::16460@publicboard.ca::f941a335-3d2c-4433-a6f4-abd4a4ba8c77" providerId="AD" clId="Web-{1F902A38-95DF-A51D-FDAE-27B915B9441B}" dt="2025-10-21T14:47:14.384" v="9"/>
        <pc:sldMkLst>
          <pc:docMk/>
          <pc:sldMk cId="0" sldId="259"/>
        </pc:sldMkLst>
        <pc:spChg chg="mod">
          <ac:chgData name="Wendy Bastien" userId="S::16460@publicboard.ca::f941a335-3d2c-4433-a6f4-abd4a4ba8c77" providerId="AD" clId="Web-{1F902A38-95DF-A51D-FDAE-27B915B9441B}" dt="2025-10-21T14:47:14.384" v="9"/>
          <ac:spMkLst>
            <pc:docMk/>
            <pc:sldMk cId="0" sldId="259"/>
            <ac:spMk id="5" creationId="{00000000-0000-0000-0000-000000000000}"/>
          </ac:spMkLst>
        </pc:spChg>
      </pc:sldChg>
      <pc:sldChg chg="modSp">
        <pc:chgData name="Wendy Bastien" userId="S::16460@publicboard.ca::f941a335-3d2c-4433-a6f4-abd4a4ba8c77" providerId="AD" clId="Web-{1F902A38-95DF-A51D-FDAE-27B915B9441B}" dt="2025-10-21T14:48:29.587" v="21"/>
        <pc:sldMkLst>
          <pc:docMk/>
          <pc:sldMk cId="0" sldId="260"/>
        </pc:sldMkLst>
        <pc:spChg chg="mod">
          <ac:chgData name="Wendy Bastien" userId="S::16460@publicboard.ca::f941a335-3d2c-4433-a6f4-abd4a4ba8c77" providerId="AD" clId="Web-{1F902A38-95DF-A51D-FDAE-27B915B9441B}" dt="2025-10-21T14:48:29.587" v="21"/>
          <ac:spMkLst>
            <pc:docMk/>
            <pc:sldMk cId="0" sldId="260"/>
            <ac:spMk id="5" creationId="{00000000-0000-0000-0000-000000000000}"/>
          </ac:spMkLst>
        </pc:spChg>
      </pc:sldChg>
      <pc:sldChg chg="modSp">
        <pc:chgData name="Wendy Bastien" userId="S::16460@publicboard.ca::f941a335-3d2c-4433-a6f4-abd4a4ba8c77" providerId="AD" clId="Web-{1F902A38-95DF-A51D-FDAE-27B915B9441B}" dt="2025-10-21T15:03:02.881" v="58"/>
        <pc:sldMkLst>
          <pc:docMk/>
          <pc:sldMk cId="0" sldId="261"/>
        </pc:sldMkLst>
        <pc:spChg chg="mod">
          <ac:chgData name="Wendy Bastien" userId="S::16460@publicboard.ca::f941a335-3d2c-4433-a6f4-abd4a4ba8c77" providerId="AD" clId="Web-{1F902A38-95DF-A51D-FDAE-27B915B9441B}" dt="2025-10-21T15:03:02.881" v="58"/>
          <ac:spMkLst>
            <pc:docMk/>
            <pc:sldMk cId="0" sldId="261"/>
            <ac:spMk id="5" creationId="{00000000-0000-0000-0000-000000000000}"/>
          </ac:spMkLst>
        </pc:spChg>
      </pc:sldChg>
      <pc:sldChg chg="modSp">
        <pc:chgData name="Wendy Bastien" userId="S::16460@publicboard.ca::f941a335-3d2c-4433-a6f4-abd4a4ba8c77" providerId="AD" clId="Web-{1F902A38-95DF-A51D-FDAE-27B915B9441B}" dt="2025-10-21T15:03:18.975" v="60"/>
        <pc:sldMkLst>
          <pc:docMk/>
          <pc:sldMk cId="0" sldId="262"/>
        </pc:sldMkLst>
        <pc:spChg chg="mod">
          <ac:chgData name="Wendy Bastien" userId="S::16460@publicboard.ca::f941a335-3d2c-4433-a6f4-abd4a4ba8c77" providerId="AD" clId="Web-{1F902A38-95DF-A51D-FDAE-27B915B9441B}" dt="2025-10-21T15:03:18.975" v="60"/>
          <ac:spMkLst>
            <pc:docMk/>
            <pc:sldMk cId="0" sldId="262"/>
            <ac:spMk id="5" creationId="{00000000-0000-0000-0000-000000000000}"/>
          </ac:spMkLst>
        </pc:spChg>
      </pc:sldChg>
      <pc:sldChg chg="modSp">
        <pc:chgData name="Wendy Bastien" userId="S::16460@publicboard.ca::f941a335-3d2c-4433-a6f4-abd4a4ba8c77" providerId="AD" clId="Web-{1F902A38-95DF-A51D-FDAE-27B915B9441B}" dt="2025-10-21T14:49:14.540" v="33"/>
        <pc:sldMkLst>
          <pc:docMk/>
          <pc:sldMk cId="0" sldId="263"/>
        </pc:sldMkLst>
        <pc:spChg chg="mod">
          <ac:chgData name="Wendy Bastien" userId="S::16460@publicboard.ca::f941a335-3d2c-4433-a6f4-abd4a4ba8c77" providerId="AD" clId="Web-{1F902A38-95DF-A51D-FDAE-27B915B9441B}" dt="2025-10-21T14:49:14.540" v="33"/>
          <ac:spMkLst>
            <pc:docMk/>
            <pc:sldMk cId="0" sldId="263"/>
            <ac:spMk id="5" creationId="{00000000-0000-0000-0000-000000000000}"/>
          </ac:spMkLst>
        </pc:spChg>
      </pc:sldChg>
      <pc:sldChg chg="modSp">
        <pc:chgData name="Wendy Bastien" userId="S::16460@publicboard.ca::f941a335-3d2c-4433-a6f4-abd4a4ba8c77" providerId="AD" clId="Web-{1F902A38-95DF-A51D-FDAE-27B915B9441B}" dt="2025-10-21T14:49:37.743" v="39"/>
        <pc:sldMkLst>
          <pc:docMk/>
          <pc:sldMk cId="0" sldId="264"/>
        </pc:sldMkLst>
        <pc:spChg chg="mod">
          <ac:chgData name="Wendy Bastien" userId="S::16460@publicboard.ca::f941a335-3d2c-4433-a6f4-abd4a4ba8c77" providerId="AD" clId="Web-{1F902A38-95DF-A51D-FDAE-27B915B9441B}" dt="2025-10-21T14:49:37.743" v="39"/>
          <ac:spMkLst>
            <pc:docMk/>
            <pc:sldMk cId="0" sldId="264"/>
            <ac:spMk id="5" creationId="{00000000-0000-0000-0000-000000000000}"/>
          </ac:spMkLst>
        </pc:spChg>
      </pc:sldChg>
      <pc:sldChg chg="modSp">
        <pc:chgData name="Wendy Bastien" userId="S::16460@publicboard.ca::f941a335-3d2c-4433-a6f4-abd4a4ba8c77" providerId="AD" clId="Web-{1F902A38-95DF-A51D-FDAE-27B915B9441B}" dt="2025-10-21T14:50:09.321" v="48"/>
        <pc:sldMkLst>
          <pc:docMk/>
          <pc:sldMk cId="0" sldId="265"/>
        </pc:sldMkLst>
        <pc:spChg chg="mod">
          <ac:chgData name="Wendy Bastien" userId="S::16460@publicboard.ca::f941a335-3d2c-4433-a6f4-abd4a4ba8c77" providerId="AD" clId="Web-{1F902A38-95DF-A51D-FDAE-27B915B9441B}" dt="2025-10-21T14:50:09.321" v="48"/>
          <ac:spMkLst>
            <pc:docMk/>
            <pc:sldMk cId="0" sldId="265"/>
            <ac:spMk id="5" creationId="{00000000-0000-0000-0000-000000000000}"/>
          </ac:spMkLst>
        </pc:spChg>
      </pc:sldChg>
      <pc:sldChg chg="modSp">
        <pc:chgData name="Wendy Bastien" userId="S::16460@publicboard.ca::f941a335-3d2c-4433-a6f4-abd4a4ba8c77" providerId="AD" clId="Web-{1F902A38-95DF-A51D-FDAE-27B915B9441B}" dt="2025-10-21T14:51:48.664" v="56"/>
        <pc:sldMkLst>
          <pc:docMk/>
          <pc:sldMk cId="0" sldId="266"/>
        </pc:sldMkLst>
        <pc:spChg chg="mod">
          <ac:chgData name="Wendy Bastien" userId="S::16460@publicboard.ca::f941a335-3d2c-4433-a6f4-abd4a4ba8c77" providerId="AD" clId="Web-{1F902A38-95DF-A51D-FDAE-27B915B9441B}" dt="2025-10-21T14:51:48.664" v="56"/>
          <ac:spMkLst>
            <pc:docMk/>
            <pc:sldMk cId="0" sldId="266"/>
            <ac:spMk id="5" creationId="{00000000-0000-0000-0000-000000000000}"/>
          </ac:spMkLst>
        </pc:spChg>
      </pc:sldChg>
      <pc:sldChg chg="modSp">
        <pc:chgData name="Wendy Bastien" userId="S::16460@publicboard.ca::f941a335-3d2c-4433-a6f4-abd4a4ba8c77" providerId="AD" clId="Web-{1F902A38-95DF-A51D-FDAE-27B915B9441B}" dt="2025-10-21T15:04:34.349" v="62"/>
        <pc:sldMkLst>
          <pc:docMk/>
          <pc:sldMk cId="1662962122" sldId="268"/>
        </pc:sldMkLst>
        <pc:spChg chg="mod">
          <ac:chgData name="Wendy Bastien" userId="S::16460@publicboard.ca::f941a335-3d2c-4433-a6f4-abd4a4ba8c77" providerId="AD" clId="Web-{1F902A38-95DF-A51D-FDAE-27B915B9441B}" dt="2025-10-21T15:04:34.349" v="62"/>
          <ac:spMkLst>
            <pc:docMk/>
            <pc:sldMk cId="1662962122" sldId="268"/>
            <ac:spMk id="5" creationId="{7BFF3262-1EE1-CFC2-48A8-14BC878C24A8}"/>
          </ac:spMkLst>
        </pc:spChg>
      </pc:sldChg>
    </pc:docChg>
  </pc:docChgLst>
  <pc:docChgLst>
    <pc:chgData name="David Joseph" userId="100d1d73-d20b-40c4-aac1-1334d58bf1ae" providerId="ADAL" clId="{A8C3D4D7-6458-4FDD-945D-6E61F5AB0001}"/>
    <pc:docChg chg="undo custSel modSld">
      <pc:chgData name="David Joseph" userId="100d1d73-d20b-40c4-aac1-1334d58bf1ae" providerId="ADAL" clId="{A8C3D4D7-6458-4FDD-945D-6E61F5AB0001}" dt="2025-10-21T15:04:18.827" v="3785" actId="962"/>
      <pc:docMkLst>
        <pc:docMk/>
      </pc:docMkLst>
      <pc:sldChg chg="modSp mod">
        <pc:chgData name="David Joseph" userId="100d1d73-d20b-40c4-aac1-1334d58bf1ae" providerId="ADAL" clId="{A8C3D4D7-6458-4FDD-945D-6E61F5AB0001}" dt="2025-10-21T14:33:28.181" v="255" actId="962"/>
        <pc:sldMkLst>
          <pc:docMk/>
          <pc:sldMk cId="0" sldId="257"/>
        </pc:sldMkLst>
        <pc:spChg chg="mod">
          <ac:chgData name="David Joseph" userId="100d1d73-d20b-40c4-aac1-1334d58bf1ae" providerId="ADAL" clId="{A8C3D4D7-6458-4FDD-945D-6E61F5AB0001}" dt="2025-10-21T14:33:28.181" v="255" actId="962"/>
          <ac:spMkLst>
            <pc:docMk/>
            <pc:sldMk cId="0" sldId="257"/>
            <ac:spMk id="6" creationId="{00000000-0000-0000-0000-000000000000}"/>
          </ac:spMkLst>
        </pc:spChg>
      </pc:sldChg>
      <pc:sldChg chg="modSp mod">
        <pc:chgData name="David Joseph" userId="100d1d73-d20b-40c4-aac1-1334d58bf1ae" providerId="ADAL" clId="{A8C3D4D7-6458-4FDD-945D-6E61F5AB0001}" dt="2025-10-21T14:36:19.471" v="951" actId="962"/>
        <pc:sldMkLst>
          <pc:docMk/>
          <pc:sldMk cId="0" sldId="258"/>
        </pc:sldMkLst>
        <pc:spChg chg="mod">
          <ac:chgData name="David Joseph" userId="100d1d73-d20b-40c4-aac1-1334d58bf1ae" providerId="ADAL" clId="{A8C3D4D7-6458-4FDD-945D-6E61F5AB0001}" dt="2025-10-21T14:34:44.313" v="587" actId="962"/>
          <ac:spMkLst>
            <pc:docMk/>
            <pc:sldMk cId="0" sldId="258"/>
            <ac:spMk id="5" creationId="{00000000-0000-0000-0000-000000000000}"/>
          </ac:spMkLst>
        </pc:spChg>
        <pc:spChg chg="mod">
          <ac:chgData name="David Joseph" userId="100d1d73-d20b-40c4-aac1-1334d58bf1ae" providerId="ADAL" clId="{A8C3D4D7-6458-4FDD-945D-6E61F5AB0001}" dt="2025-10-21T14:35:39.852" v="859" actId="962"/>
          <ac:spMkLst>
            <pc:docMk/>
            <pc:sldMk cId="0" sldId="258"/>
            <ac:spMk id="6" creationId="{00000000-0000-0000-0000-000000000000}"/>
          </ac:spMkLst>
        </pc:spChg>
        <pc:grpChg chg="mod">
          <ac:chgData name="David Joseph" userId="100d1d73-d20b-40c4-aac1-1334d58bf1ae" providerId="ADAL" clId="{A8C3D4D7-6458-4FDD-945D-6E61F5AB0001}" dt="2025-10-21T14:36:19.471" v="951" actId="962"/>
          <ac:grpSpMkLst>
            <pc:docMk/>
            <pc:sldMk cId="0" sldId="258"/>
            <ac:grpSpMk id="2" creationId="{00000000-0000-0000-0000-000000000000}"/>
          </ac:grpSpMkLst>
        </pc:grpChg>
      </pc:sldChg>
      <pc:sldChg chg="modSp mod">
        <pc:chgData name="David Joseph" userId="100d1d73-d20b-40c4-aac1-1334d58bf1ae" providerId="ADAL" clId="{A8C3D4D7-6458-4FDD-945D-6E61F5AB0001}" dt="2025-10-21T14:42:10.435" v="1547" actId="962"/>
        <pc:sldMkLst>
          <pc:docMk/>
          <pc:sldMk cId="0" sldId="259"/>
        </pc:sldMkLst>
        <pc:spChg chg="mod">
          <ac:chgData name="David Joseph" userId="100d1d73-d20b-40c4-aac1-1334d58bf1ae" providerId="ADAL" clId="{A8C3D4D7-6458-4FDD-945D-6E61F5AB0001}" dt="2025-10-21T14:37:04.126" v="1047" actId="962"/>
          <ac:spMkLst>
            <pc:docMk/>
            <pc:sldMk cId="0" sldId="259"/>
            <ac:spMk id="5" creationId="{00000000-0000-0000-0000-000000000000}"/>
          </ac:spMkLst>
        </pc:spChg>
        <pc:picChg chg="mod">
          <ac:chgData name="David Joseph" userId="100d1d73-d20b-40c4-aac1-1334d58bf1ae" providerId="ADAL" clId="{A8C3D4D7-6458-4FDD-945D-6E61F5AB0001}" dt="2025-10-21T14:42:10.435" v="1547" actId="962"/>
          <ac:picMkLst>
            <pc:docMk/>
            <pc:sldMk cId="0" sldId="259"/>
            <ac:picMk id="8" creationId="{29B79691-D2C9-A68F-6913-2478AEE54874}"/>
          </ac:picMkLst>
        </pc:picChg>
      </pc:sldChg>
      <pc:sldChg chg="modSp mod">
        <pc:chgData name="David Joseph" userId="100d1d73-d20b-40c4-aac1-1334d58bf1ae" providerId="ADAL" clId="{A8C3D4D7-6458-4FDD-945D-6E61F5AB0001}" dt="2025-10-21T15:02:45.455" v="3755" actId="962"/>
        <pc:sldMkLst>
          <pc:docMk/>
          <pc:sldMk cId="0" sldId="260"/>
        </pc:sldMkLst>
        <pc:spChg chg="mod">
          <ac:chgData name="David Joseph" userId="100d1d73-d20b-40c4-aac1-1334d58bf1ae" providerId="ADAL" clId="{A8C3D4D7-6458-4FDD-945D-6E61F5AB0001}" dt="2025-10-21T15:02:45.455" v="3755" actId="962"/>
          <ac:spMkLst>
            <pc:docMk/>
            <pc:sldMk cId="0" sldId="260"/>
            <ac:spMk id="5" creationId="{00000000-0000-0000-0000-000000000000}"/>
          </ac:spMkLst>
        </pc:spChg>
        <pc:picChg chg="mod">
          <ac:chgData name="David Joseph" userId="100d1d73-d20b-40c4-aac1-1334d58bf1ae" providerId="ADAL" clId="{A8C3D4D7-6458-4FDD-945D-6E61F5AB0001}" dt="2025-10-21T14:42:22.329" v="1567" actId="962"/>
          <ac:picMkLst>
            <pc:docMk/>
            <pc:sldMk cId="0" sldId="260"/>
            <ac:picMk id="8" creationId="{E4A89A82-5ECD-6ECC-79F0-DF178FE8FBF4}"/>
          </ac:picMkLst>
        </pc:picChg>
      </pc:sldChg>
      <pc:sldChg chg="modSp mod">
        <pc:chgData name="David Joseph" userId="100d1d73-d20b-40c4-aac1-1334d58bf1ae" providerId="ADAL" clId="{A8C3D4D7-6458-4FDD-945D-6E61F5AB0001}" dt="2025-10-21T14:43:16.010" v="1611" actId="962"/>
        <pc:sldMkLst>
          <pc:docMk/>
          <pc:sldMk cId="0" sldId="261"/>
        </pc:sldMkLst>
        <pc:picChg chg="mod">
          <ac:chgData name="David Joseph" userId="100d1d73-d20b-40c4-aac1-1334d58bf1ae" providerId="ADAL" clId="{A8C3D4D7-6458-4FDD-945D-6E61F5AB0001}" dt="2025-10-21T14:43:16.010" v="1611" actId="962"/>
          <ac:picMkLst>
            <pc:docMk/>
            <pc:sldMk cId="0" sldId="261"/>
            <ac:picMk id="8" creationId="{22E9D17C-E0B3-E0A7-3ACC-4390CB929FC7}"/>
          </ac:picMkLst>
        </pc:picChg>
      </pc:sldChg>
      <pc:sldChg chg="modSp mod">
        <pc:chgData name="David Joseph" userId="100d1d73-d20b-40c4-aac1-1334d58bf1ae" providerId="ADAL" clId="{A8C3D4D7-6458-4FDD-945D-6E61F5AB0001}" dt="2025-10-21T15:03:25.564" v="3769" actId="962"/>
        <pc:sldMkLst>
          <pc:docMk/>
          <pc:sldMk cId="0" sldId="262"/>
        </pc:sldMkLst>
        <pc:spChg chg="mod">
          <ac:chgData name="David Joseph" userId="100d1d73-d20b-40c4-aac1-1334d58bf1ae" providerId="ADAL" clId="{A8C3D4D7-6458-4FDD-945D-6E61F5AB0001}" dt="2025-10-21T15:03:25.564" v="3769" actId="962"/>
          <ac:spMkLst>
            <pc:docMk/>
            <pc:sldMk cId="0" sldId="262"/>
            <ac:spMk id="5" creationId="{00000000-0000-0000-0000-000000000000}"/>
          </ac:spMkLst>
        </pc:spChg>
        <pc:picChg chg="mod">
          <ac:chgData name="David Joseph" userId="100d1d73-d20b-40c4-aac1-1334d58bf1ae" providerId="ADAL" clId="{A8C3D4D7-6458-4FDD-945D-6E61F5AB0001}" dt="2025-10-21T14:43:40.726" v="1681" actId="962"/>
          <ac:picMkLst>
            <pc:docMk/>
            <pc:sldMk cId="0" sldId="262"/>
            <ac:picMk id="6" creationId="{0535BB06-1BF7-6983-903E-665744446494}"/>
          </ac:picMkLst>
        </pc:picChg>
      </pc:sldChg>
      <pc:sldChg chg="modSp mod">
        <pc:chgData name="David Joseph" userId="100d1d73-d20b-40c4-aac1-1334d58bf1ae" providerId="ADAL" clId="{A8C3D4D7-6458-4FDD-945D-6E61F5AB0001}" dt="2025-10-21T15:03:18.983" v="3763" actId="962"/>
        <pc:sldMkLst>
          <pc:docMk/>
          <pc:sldMk cId="0" sldId="263"/>
        </pc:sldMkLst>
        <pc:spChg chg="mod">
          <ac:chgData name="David Joseph" userId="100d1d73-d20b-40c4-aac1-1334d58bf1ae" providerId="ADAL" clId="{A8C3D4D7-6458-4FDD-945D-6E61F5AB0001}" dt="2025-10-21T15:03:18.983" v="3763" actId="962"/>
          <ac:spMkLst>
            <pc:docMk/>
            <pc:sldMk cId="0" sldId="263"/>
            <ac:spMk id="5" creationId="{00000000-0000-0000-0000-000000000000}"/>
          </ac:spMkLst>
        </pc:spChg>
        <pc:picChg chg="mod">
          <ac:chgData name="David Joseph" userId="100d1d73-d20b-40c4-aac1-1334d58bf1ae" providerId="ADAL" clId="{A8C3D4D7-6458-4FDD-945D-6E61F5AB0001}" dt="2025-10-21T14:44:08.160" v="1723" actId="962"/>
          <ac:picMkLst>
            <pc:docMk/>
            <pc:sldMk cId="0" sldId="263"/>
            <ac:picMk id="7" creationId="{5BFF4313-52F8-D0B8-FF89-FCD424A49161}"/>
          </ac:picMkLst>
        </pc:picChg>
      </pc:sldChg>
      <pc:sldChg chg="modSp mod">
        <pc:chgData name="David Joseph" userId="100d1d73-d20b-40c4-aac1-1334d58bf1ae" providerId="ADAL" clId="{A8C3D4D7-6458-4FDD-945D-6E61F5AB0001}" dt="2025-10-21T15:04:11.994" v="3777" actId="962"/>
        <pc:sldMkLst>
          <pc:docMk/>
          <pc:sldMk cId="0" sldId="264"/>
        </pc:sldMkLst>
        <pc:spChg chg="mod">
          <ac:chgData name="David Joseph" userId="100d1d73-d20b-40c4-aac1-1334d58bf1ae" providerId="ADAL" clId="{A8C3D4D7-6458-4FDD-945D-6E61F5AB0001}" dt="2025-10-21T15:04:11.994" v="3777" actId="962"/>
          <ac:spMkLst>
            <pc:docMk/>
            <pc:sldMk cId="0" sldId="264"/>
            <ac:spMk id="5" creationId="{00000000-0000-0000-0000-000000000000}"/>
          </ac:spMkLst>
        </pc:spChg>
        <pc:picChg chg="mod">
          <ac:chgData name="David Joseph" userId="100d1d73-d20b-40c4-aac1-1334d58bf1ae" providerId="ADAL" clId="{A8C3D4D7-6458-4FDD-945D-6E61F5AB0001}" dt="2025-10-21T14:44:48.734" v="1767" actId="962"/>
          <ac:picMkLst>
            <pc:docMk/>
            <pc:sldMk cId="0" sldId="264"/>
            <ac:picMk id="7" creationId="{6F458118-C7AC-4869-9C15-728CD0507073}"/>
          </ac:picMkLst>
        </pc:picChg>
      </pc:sldChg>
      <pc:sldChg chg="modSp mod">
        <pc:chgData name="David Joseph" userId="100d1d73-d20b-40c4-aac1-1334d58bf1ae" providerId="ADAL" clId="{A8C3D4D7-6458-4FDD-945D-6E61F5AB0001}" dt="2025-10-21T15:04:18.827" v="3785" actId="962"/>
        <pc:sldMkLst>
          <pc:docMk/>
          <pc:sldMk cId="0" sldId="265"/>
        </pc:sldMkLst>
        <pc:spChg chg="mod">
          <ac:chgData name="David Joseph" userId="100d1d73-d20b-40c4-aac1-1334d58bf1ae" providerId="ADAL" clId="{A8C3D4D7-6458-4FDD-945D-6E61F5AB0001}" dt="2025-10-21T15:04:18.827" v="3785" actId="962"/>
          <ac:spMkLst>
            <pc:docMk/>
            <pc:sldMk cId="0" sldId="265"/>
            <ac:spMk id="5" creationId="{00000000-0000-0000-0000-000000000000}"/>
          </ac:spMkLst>
        </pc:spChg>
        <pc:picChg chg="mod">
          <ac:chgData name="David Joseph" userId="100d1d73-d20b-40c4-aac1-1334d58bf1ae" providerId="ADAL" clId="{A8C3D4D7-6458-4FDD-945D-6E61F5AB0001}" dt="2025-10-21T14:46:10.560" v="1815" actId="962"/>
          <ac:picMkLst>
            <pc:docMk/>
            <pc:sldMk cId="0" sldId="265"/>
            <ac:picMk id="7" creationId="{FC068C3F-DA5E-2B55-40C4-B20698AD029B}"/>
          </ac:picMkLst>
        </pc:picChg>
      </pc:sldChg>
      <pc:sldChg chg="modSp mod">
        <pc:chgData name="David Joseph" userId="100d1d73-d20b-40c4-aac1-1334d58bf1ae" providerId="ADAL" clId="{A8C3D4D7-6458-4FDD-945D-6E61F5AB0001}" dt="2025-10-21T14:47:09.424" v="2003" actId="962"/>
        <pc:sldMkLst>
          <pc:docMk/>
          <pc:sldMk cId="0" sldId="266"/>
        </pc:sldMkLst>
        <pc:picChg chg="mod">
          <ac:chgData name="David Joseph" userId="100d1d73-d20b-40c4-aac1-1334d58bf1ae" providerId="ADAL" clId="{A8C3D4D7-6458-4FDD-945D-6E61F5AB0001}" dt="2025-10-21T14:47:09.424" v="2003" actId="962"/>
          <ac:picMkLst>
            <pc:docMk/>
            <pc:sldMk cId="0" sldId="266"/>
            <ac:picMk id="8" creationId="{F555556D-9489-397D-6EC0-EAAD8FE964E5}"/>
          </ac:picMkLst>
        </pc:picChg>
      </pc:sldChg>
      <pc:sldChg chg="modSp mod">
        <pc:chgData name="David Joseph" userId="100d1d73-d20b-40c4-aac1-1334d58bf1ae" providerId="ADAL" clId="{A8C3D4D7-6458-4FDD-945D-6E61F5AB0001}" dt="2025-10-21T14:46:34.404" v="1925" actId="962"/>
        <pc:sldMkLst>
          <pc:docMk/>
          <pc:sldMk cId="1662962122" sldId="268"/>
        </pc:sldMkLst>
        <pc:picChg chg="mod">
          <ac:chgData name="David Joseph" userId="100d1d73-d20b-40c4-aac1-1334d58bf1ae" providerId="ADAL" clId="{A8C3D4D7-6458-4FDD-945D-6E61F5AB0001}" dt="2025-10-21T14:46:34.404" v="1925" actId="962"/>
          <ac:picMkLst>
            <pc:docMk/>
            <pc:sldMk cId="1662962122" sldId="268"/>
            <ac:picMk id="7" creationId="{33501B62-ECF8-4746-8A00-F3F29E99572F}"/>
          </ac:picMkLst>
        </pc:picChg>
      </pc:sldChg>
      <pc:sldChg chg="modSp mod">
        <pc:chgData name="David Joseph" userId="100d1d73-d20b-40c4-aac1-1334d58bf1ae" providerId="ADAL" clId="{A8C3D4D7-6458-4FDD-945D-6E61F5AB0001}" dt="2025-10-21T15:01:56.638" v="3749" actId="962"/>
        <pc:sldMkLst>
          <pc:docMk/>
          <pc:sldMk cId="1271833023" sldId="269"/>
        </pc:sldMkLst>
        <pc:spChg chg="mod">
          <ac:chgData name="David Joseph" userId="100d1d73-d20b-40c4-aac1-1334d58bf1ae" providerId="ADAL" clId="{A8C3D4D7-6458-4FDD-945D-6E61F5AB0001}" dt="2025-10-21T15:00:05.352" v="3477" actId="962"/>
          <ac:spMkLst>
            <pc:docMk/>
            <pc:sldMk cId="1271833023" sldId="269"/>
            <ac:spMk id="8" creationId="{BAE8812C-49D0-C251-8455-5A4AD9917523}"/>
          </ac:spMkLst>
        </pc:spChg>
        <pc:spChg chg="mod">
          <ac:chgData name="David Joseph" userId="100d1d73-d20b-40c4-aac1-1334d58bf1ae" providerId="ADAL" clId="{A8C3D4D7-6458-4FDD-945D-6E61F5AB0001}" dt="2025-10-21T15:00:41.137" v="3561" actId="962"/>
          <ac:spMkLst>
            <pc:docMk/>
            <pc:sldMk cId="1271833023" sldId="269"/>
            <ac:spMk id="10" creationId="{C9F1F4EF-866A-AC68-54B0-0CE72EB80361}"/>
          </ac:spMkLst>
        </pc:spChg>
        <pc:spChg chg="mod">
          <ac:chgData name="David Joseph" userId="100d1d73-d20b-40c4-aac1-1334d58bf1ae" providerId="ADAL" clId="{A8C3D4D7-6458-4FDD-945D-6E61F5AB0001}" dt="2025-10-21T15:01:56.638" v="3749" actId="962"/>
          <ac:spMkLst>
            <pc:docMk/>
            <pc:sldMk cId="1271833023" sldId="269"/>
            <ac:spMk id="12" creationId="{A7DD4A91-90D4-B503-031B-E797A3C8416C}"/>
          </ac:spMkLst>
        </pc:spChg>
        <pc:picChg chg="mod">
          <ac:chgData name="David Joseph" userId="100d1d73-d20b-40c4-aac1-1334d58bf1ae" providerId="ADAL" clId="{A8C3D4D7-6458-4FDD-945D-6E61F5AB0001}" dt="2025-10-21T14:54:34.083" v="2853" actId="962"/>
          <ac:picMkLst>
            <pc:docMk/>
            <pc:sldMk cId="1271833023" sldId="269"/>
            <ac:picMk id="16" creationId="{01CBE335-D1E6-78AB-D2F1-B8EBC8B5B165}"/>
          </ac:picMkLst>
        </pc:picChg>
        <pc:cxnChg chg="mod">
          <ac:chgData name="David Joseph" userId="100d1d73-d20b-40c4-aac1-1334d58bf1ae" providerId="ADAL" clId="{A8C3D4D7-6458-4FDD-945D-6E61F5AB0001}" dt="2025-10-21T14:59:33.794" v="3393" actId="962"/>
          <ac:cxnSpMkLst>
            <pc:docMk/>
            <pc:sldMk cId="1271833023" sldId="269"/>
            <ac:cxnSpMk id="17" creationId="{717C3CF9-094F-6310-07C8-0DC40586A767}"/>
          </ac:cxnSpMkLst>
        </pc:cxnChg>
        <pc:cxnChg chg="mod">
          <ac:chgData name="David Joseph" userId="100d1d73-d20b-40c4-aac1-1334d58bf1ae" providerId="ADAL" clId="{A8C3D4D7-6458-4FDD-945D-6E61F5AB0001}" dt="2025-10-21T14:55:56.799" v="3023" actId="962"/>
          <ac:cxnSpMkLst>
            <pc:docMk/>
            <pc:sldMk cId="1271833023" sldId="269"/>
            <ac:cxnSpMk id="19" creationId="{27504678-7260-71C6-2F5C-FB998E6133FF}"/>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10/22/25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10/22/25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10/22/25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0" i="0">
                <a:solidFill>
                  <a:schemeClr val="tx1">
                    <a:tint val="75000"/>
                  </a:schemeClr>
                </a:solidFill>
                <a:latin typeface="Red Hat Display" panose="02010303040201060303" pitchFamily="2" charset="0"/>
              </a:defRPr>
            </a:lvl1pPr>
          </a:lstStyle>
          <a:p>
            <a:fld id="{1D8BD707-D9CF-40AE-B4C6-C98DA3205C09}" type="datetimeFigureOut">
              <a:rPr lang="en-US" smtClean="0"/>
              <a:pPr/>
              <a:t>10/22/25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0" i="0">
                <a:solidFill>
                  <a:schemeClr val="tx1">
                    <a:tint val="75000"/>
                  </a:schemeClr>
                </a:solidFill>
                <a:latin typeface="Red Hat Display" panose="02010303040201060303" pitchFamily="2"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0" i="0">
                <a:solidFill>
                  <a:schemeClr val="tx1">
                    <a:tint val="75000"/>
                  </a:schemeClr>
                </a:solidFill>
                <a:latin typeface="Red Hat Display" panose="02010303040201060303" pitchFamily="2" charset="0"/>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kern="1200">
          <a:solidFill>
            <a:schemeClr val="tx1"/>
          </a:solidFill>
          <a:latin typeface="Red Hat Display" panose="02010303040201060303" pitchFamily="2"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b="0" i="0" kern="1200">
          <a:solidFill>
            <a:schemeClr val="tx1"/>
          </a:solidFill>
          <a:latin typeface="Red Hat Display" panose="02010303040201060303" pitchFamily="2" charset="0"/>
          <a:ea typeface="+mn-ea"/>
          <a:cs typeface="+mn-cs"/>
        </a:defRPr>
      </a:lvl1pPr>
      <a:lvl2pPr marL="742950" indent="-285750" algn="l" defTabSz="914400" rtl="0" eaLnBrk="1" latinLnBrk="0" hangingPunct="1">
        <a:spcBef>
          <a:spcPct val="20000"/>
        </a:spcBef>
        <a:buFont typeface="Arial" pitchFamily="34" charset="0"/>
        <a:buChar char="–"/>
        <a:defRPr sz="2800" b="0" i="0" kern="1200">
          <a:solidFill>
            <a:schemeClr val="tx1"/>
          </a:solidFill>
          <a:latin typeface="Red Hat Display" panose="02010303040201060303" pitchFamily="2" charset="0"/>
          <a:ea typeface="+mn-ea"/>
          <a:cs typeface="+mn-cs"/>
        </a:defRPr>
      </a:lvl2pPr>
      <a:lvl3pPr marL="1143000" indent="-228600" algn="l" defTabSz="914400" rtl="0" eaLnBrk="1" latinLnBrk="0" hangingPunct="1">
        <a:spcBef>
          <a:spcPct val="20000"/>
        </a:spcBef>
        <a:buFont typeface="Arial" pitchFamily="34" charset="0"/>
        <a:buChar char="•"/>
        <a:defRPr sz="2400" b="0" i="0" kern="1200">
          <a:solidFill>
            <a:schemeClr val="tx1"/>
          </a:solidFill>
          <a:latin typeface="Red Hat Display" panose="02010303040201060303" pitchFamily="2" charset="0"/>
          <a:ea typeface="+mn-ea"/>
          <a:cs typeface="+mn-cs"/>
        </a:defRPr>
      </a:lvl3pPr>
      <a:lvl4pPr marL="1600200" indent="-228600" algn="l" defTabSz="914400" rtl="0" eaLnBrk="1" latinLnBrk="0" hangingPunct="1">
        <a:spcBef>
          <a:spcPct val="20000"/>
        </a:spcBef>
        <a:buFont typeface="Arial" pitchFamily="34" charset="0"/>
        <a:buChar char="–"/>
        <a:defRPr sz="2000" b="0" i="0" kern="1200">
          <a:solidFill>
            <a:schemeClr val="tx1"/>
          </a:solidFill>
          <a:latin typeface="Red Hat Display" panose="02010303040201060303" pitchFamily="2" charset="0"/>
          <a:ea typeface="+mn-ea"/>
          <a:cs typeface="+mn-cs"/>
        </a:defRPr>
      </a:lvl4pPr>
      <a:lvl5pPr marL="2057400" indent="-228600" algn="l" defTabSz="914400" rtl="0" eaLnBrk="1" latinLnBrk="0" hangingPunct="1">
        <a:spcBef>
          <a:spcPct val="20000"/>
        </a:spcBef>
        <a:buFont typeface="Arial" pitchFamily="34" charset="0"/>
        <a:buChar char="»"/>
        <a:defRPr sz="2000" b="0" i="0" kern="1200">
          <a:solidFill>
            <a:schemeClr val="tx1"/>
          </a:solidFill>
          <a:latin typeface="Red Hat Display" panose="02010303040201060303"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1.png"/><Relationship Id="rId4" Type="http://schemas.openxmlformats.org/officeDocument/2006/relationships/hyperlink" Target="https://fslresources.opsba.org/high-yield-recruitment-strategies/growing-our-own-strateg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a:grpSpLocks noChangeAspect="1"/>
          </p:cNvGrpSpPr>
          <p:nvPr/>
        </p:nvGrpSpPr>
        <p:grpSpPr>
          <a:xfrm>
            <a:off x="30" y="15"/>
            <a:ext cx="18287972" cy="10286985"/>
            <a:chOff x="0" y="0"/>
            <a:chExt cx="24383962" cy="1371598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t="-31593" b="-123"/>
              </a:stretch>
            </a:blipFill>
          </p:spPr>
          <p:txBody>
            <a:bodyPr/>
            <a:lstStyle/>
            <a:p>
              <a:endParaRPr lang="en-CA">
                <a:latin typeface="Red Hat Display" panose="02010303040201060303" pitchFamily="2" charset="0"/>
              </a:endParaRPr>
            </a:p>
          </p:txBody>
        </p:sp>
      </p:grpSp>
      <p:grpSp>
        <p:nvGrpSpPr>
          <p:cNvPr id="4" name="Group 4">
            <a:extLst>
              <a:ext uri="{C183D7F6-B498-43B3-948B-1728B52AA6E4}">
                <adec:decorative xmlns:adec="http://schemas.microsoft.com/office/drawing/2017/decorative" val="1"/>
              </a:ext>
            </a:extLst>
          </p:cNvPr>
          <p:cNvGrpSpPr/>
          <p:nvPr/>
        </p:nvGrpSpPr>
        <p:grpSpPr>
          <a:xfrm rot="-5400000">
            <a:off x="5699798" y="-2286766"/>
            <a:ext cx="6888405" cy="18288002"/>
            <a:chOff x="0" y="0"/>
            <a:chExt cx="9184540" cy="24384002"/>
          </a:xfrm>
        </p:grpSpPr>
        <p:sp>
          <p:nvSpPr>
            <p:cNvPr id="5" name="Freeform 5"/>
            <p:cNvSpPr/>
            <p:nvPr/>
          </p:nvSpPr>
          <p:spPr>
            <a:xfrm>
              <a:off x="0" y="0"/>
              <a:ext cx="9184513" cy="24384000"/>
            </a:xfrm>
            <a:custGeom>
              <a:avLst/>
              <a:gdLst/>
              <a:ahLst/>
              <a:cxnLst/>
              <a:rect l="l" t="t" r="r" b="b"/>
              <a:pathLst>
                <a:path w="9184513" h="24384000">
                  <a:moveTo>
                    <a:pt x="0" y="0"/>
                  </a:moveTo>
                  <a:lnTo>
                    <a:pt x="9184513" y="0"/>
                  </a:lnTo>
                  <a:lnTo>
                    <a:pt x="9184513" y="24384000"/>
                  </a:lnTo>
                  <a:lnTo>
                    <a:pt x="0" y="24384000"/>
                  </a:lnTo>
                  <a:close/>
                </a:path>
              </a:pathLst>
            </a:custGeom>
            <a:gradFill rotWithShape="1">
              <a:gsLst>
                <a:gs pos="0">
                  <a:srgbClr val="000000">
                    <a:alpha val="46000"/>
                  </a:srgbClr>
                </a:gs>
                <a:gs pos="21000">
                  <a:srgbClr val="000000">
                    <a:alpha val="30000"/>
                  </a:srgbClr>
                </a:gs>
                <a:gs pos="35000">
                  <a:srgbClr val="000000">
                    <a:alpha val="0"/>
                  </a:srgbClr>
                </a:gs>
                <a:gs pos="100000">
                  <a:srgbClr val="000000">
                    <a:alpha val="90000"/>
                  </a:srgbClr>
                </a:gs>
              </a:gsLst>
              <a:lin ang="16200000"/>
            </a:gradFill>
          </p:spPr>
          <p:txBody>
            <a:bodyPr/>
            <a:lstStyle/>
            <a:p>
              <a:endParaRPr lang="en-CA">
                <a:latin typeface="Red Hat Display" panose="02010303040201060303" pitchFamily="2" charset="0"/>
              </a:endParaRPr>
            </a:p>
          </p:txBody>
        </p:sp>
      </p:grpSp>
      <p:grpSp>
        <p:nvGrpSpPr>
          <p:cNvPr id="6" name="Group 6"/>
          <p:cNvGrpSpPr/>
          <p:nvPr/>
        </p:nvGrpSpPr>
        <p:grpSpPr>
          <a:xfrm>
            <a:off x="606829" y="4637892"/>
            <a:ext cx="13617843" cy="3581400"/>
            <a:chOff x="0" y="0"/>
            <a:chExt cx="18157124" cy="4775200"/>
          </a:xfrm>
        </p:grpSpPr>
        <p:sp>
          <p:nvSpPr>
            <p:cNvPr id="7" name="Freeform 7"/>
            <p:cNvSpPr/>
            <p:nvPr/>
          </p:nvSpPr>
          <p:spPr>
            <a:xfrm>
              <a:off x="0" y="0"/>
              <a:ext cx="18157124" cy="4775200"/>
            </a:xfrm>
            <a:custGeom>
              <a:avLst/>
              <a:gdLst/>
              <a:ahLst/>
              <a:cxnLst/>
              <a:rect l="l" t="t" r="r" b="b"/>
              <a:pathLst>
                <a:path w="18157124" h="4775200">
                  <a:moveTo>
                    <a:pt x="0" y="0"/>
                  </a:moveTo>
                  <a:lnTo>
                    <a:pt x="18157124" y="0"/>
                  </a:lnTo>
                  <a:lnTo>
                    <a:pt x="18157124" y="4775200"/>
                  </a:lnTo>
                  <a:lnTo>
                    <a:pt x="0" y="4775200"/>
                  </a:lnTo>
                  <a:close/>
                </a:path>
              </a:pathLst>
            </a:custGeom>
            <a:solidFill>
              <a:srgbClr val="000000">
                <a:alpha val="0"/>
              </a:srgbClr>
            </a:solidFill>
          </p:spPr>
          <p:txBody>
            <a:bodyPr/>
            <a:lstStyle/>
            <a:p>
              <a:endParaRPr lang="en-CA">
                <a:latin typeface="Red Hat Display" panose="02010303040201060303" pitchFamily="2" charset="0"/>
              </a:endParaRPr>
            </a:p>
          </p:txBody>
        </p:sp>
        <p:sp>
          <p:nvSpPr>
            <p:cNvPr id="8" name="TextBox 8"/>
            <p:cNvSpPr txBox="1"/>
            <p:nvPr/>
          </p:nvSpPr>
          <p:spPr>
            <a:xfrm>
              <a:off x="0" y="-76200"/>
              <a:ext cx="18157124" cy="4851400"/>
            </a:xfrm>
            <a:prstGeom prst="rect">
              <a:avLst/>
            </a:prstGeom>
          </p:spPr>
          <p:txBody>
            <a:bodyPr lIns="0" tIns="0" rIns="0" bIns="0" rtlCol="0" anchor="b"/>
            <a:lstStyle/>
            <a:p>
              <a:pPr>
                <a:lnSpc>
                  <a:spcPts val="10692"/>
                </a:lnSpc>
              </a:pPr>
              <a:r>
                <a:rPr lang="en-US" sz="9900" b="1" err="1">
                  <a:solidFill>
                    <a:srgbClr val="FFFFFF"/>
                  </a:solidFill>
                  <a:latin typeface="Red Hat Display ExtraBold" panose="02010303040201060303" pitchFamily="2" charset="0"/>
                  <a:ea typeface="Red Hat Display ExtraBold" panose="02010303040201060303" pitchFamily="2" charset="0"/>
                  <a:cs typeface="Red Hat Display ExtraBold" panose="02010303040201060303" pitchFamily="2" charset="0"/>
                  <a:sym typeface="Rockwell Bold"/>
                </a:rPr>
                <a:t>Codez</a:t>
              </a:r>
              <a:r>
                <a:rPr lang="en-US" sz="9900" b="1">
                  <a:solidFill>
                    <a:srgbClr val="FFFFFF"/>
                  </a:solidFill>
                  <a:latin typeface="Red Hat Display ExtraBold" panose="02010303040201060303" pitchFamily="2" charset="0"/>
                  <a:ea typeface="Red Hat Display ExtraBold" panose="02010303040201060303" pitchFamily="2" charset="0"/>
                  <a:cs typeface="Red Hat Display ExtraBold" panose="02010303040201060303" pitchFamily="2" charset="0"/>
                  <a:sym typeface="Rockwell Bold"/>
                </a:rPr>
                <a:t> </a:t>
              </a:r>
              <a:r>
                <a:rPr lang="en-US" sz="9900" b="1" err="1">
                  <a:solidFill>
                    <a:srgbClr val="FFFFFF"/>
                  </a:solidFill>
                  <a:latin typeface="Red Hat Display ExtraBold" panose="02010303040201060303" pitchFamily="2" charset="0"/>
                  <a:ea typeface="Red Hat Display ExtraBold" panose="02010303040201060303" pitchFamily="2" charset="0"/>
                  <a:cs typeface="Red Hat Display ExtraBold" panose="02010303040201060303" pitchFamily="2" charset="0"/>
                  <a:sym typeface="Rockwell Bold"/>
                </a:rPr>
                <a:t>votre</a:t>
              </a:r>
              <a:r>
                <a:rPr lang="en-US" sz="9900" b="1">
                  <a:solidFill>
                    <a:srgbClr val="FFFFFF"/>
                  </a:solidFill>
                  <a:latin typeface="Red Hat Display ExtraBold" panose="02010303040201060303" pitchFamily="2" charset="0"/>
                  <a:ea typeface="Red Hat Display ExtraBold" panose="02010303040201060303" pitchFamily="2" charset="0"/>
                  <a:cs typeface="Red Hat Display ExtraBold" panose="02010303040201060303" pitchFamily="2" charset="0"/>
                  <a:sym typeface="Rockwell Bold"/>
                </a:rPr>
                <a:t> LEGO SPIKE Principal</a:t>
              </a:r>
              <a:endParaRPr lang="en-US" sz="9900" b="1">
                <a:solidFill>
                  <a:srgbClr val="FFFFFF"/>
                </a:solidFill>
                <a:latin typeface="Red Hat Display ExtraBold" panose="02010303040201060303" pitchFamily="2" charset="0"/>
                <a:ea typeface="Red Hat Display ExtraBold" panose="02010303040201060303" pitchFamily="2" charset="0"/>
                <a:cs typeface="Red Hat Display ExtraBold" panose="02010303040201060303" pitchFamily="2" charset="0"/>
              </a:endParaRPr>
            </a:p>
          </p:txBody>
        </p:sp>
      </p:grpSp>
      <p:grpSp>
        <p:nvGrpSpPr>
          <p:cNvPr id="18" name="Group 9">
            <a:extLst>
              <a:ext uri="{FF2B5EF4-FFF2-40B4-BE49-F238E27FC236}">
                <a16:creationId xmlns:a16="http://schemas.microsoft.com/office/drawing/2014/main" id="{23EAE027-F803-19DD-3C24-F89127CBB16B}"/>
              </a:ext>
              <a:ext uri="{C183D7F6-B498-43B3-948B-1728B52AA6E4}">
                <adec:decorative xmlns:adec="http://schemas.microsoft.com/office/drawing/2017/decorative" val="1"/>
              </a:ext>
            </a:extLst>
          </p:cNvPr>
          <p:cNvGrpSpPr/>
          <p:nvPr/>
        </p:nvGrpSpPr>
        <p:grpSpPr>
          <a:xfrm>
            <a:off x="0" y="8668468"/>
            <a:ext cx="14535422" cy="416880"/>
            <a:chOff x="0" y="810272"/>
            <a:chExt cx="19571844" cy="561326"/>
          </a:xfrm>
        </p:grpSpPr>
        <p:sp>
          <p:nvSpPr>
            <p:cNvPr id="19" name="Freeform 10">
              <a:extLst>
                <a:ext uri="{FF2B5EF4-FFF2-40B4-BE49-F238E27FC236}">
                  <a16:creationId xmlns:a16="http://schemas.microsoft.com/office/drawing/2014/main" id="{8925E3F6-A9B9-FA0A-11D7-A4282B7BA46A}"/>
                </a:ext>
              </a:extLst>
            </p:cNvPr>
            <p:cNvSpPr/>
            <p:nvPr/>
          </p:nvSpPr>
          <p:spPr>
            <a:xfrm>
              <a:off x="0" y="810272"/>
              <a:ext cx="19571844" cy="561326"/>
            </a:xfrm>
            <a:custGeom>
              <a:avLst/>
              <a:gdLst/>
              <a:ahLst/>
              <a:cxnLst/>
              <a:rect l="l" t="t" r="r" b="b"/>
              <a:pathLst>
                <a:path w="19571843" h="1371600">
                  <a:moveTo>
                    <a:pt x="0" y="0"/>
                  </a:moveTo>
                  <a:lnTo>
                    <a:pt x="19571843" y="0"/>
                  </a:lnTo>
                  <a:lnTo>
                    <a:pt x="19571843" y="1371600"/>
                  </a:lnTo>
                  <a:lnTo>
                    <a:pt x="0" y="1371600"/>
                  </a:lnTo>
                </a:path>
              </a:pathLst>
            </a:custGeom>
            <a:solidFill>
              <a:srgbClr val="0070C0"/>
            </a:solidFill>
          </p:spPr>
          <p:txBody>
            <a:bodyPr/>
            <a:lstStyle/>
            <a:p>
              <a:endParaRPr lang="en-CA">
                <a:latin typeface="Red Hat Display Light" panose="02010303040201060303" pitchFamily="2" charset="0"/>
              </a:endParaRPr>
            </a:p>
          </p:txBody>
        </p:sp>
      </p:grpSp>
      <p:pic>
        <p:nvPicPr>
          <p:cNvPr id="20" name="Picture 19" descr="Le logo pour les ressources d'apprentissage par l'expérience FLS">
            <a:extLst>
              <a:ext uri="{FF2B5EF4-FFF2-40B4-BE49-F238E27FC236}">
                <a16:creationId xmlns:a16="http://schemas.microsoft.com/office/drawing/2014/main" id="{B235C08A-1CE9-BCC4-8CF5-82C71BE5E790}"/>
              </a:ext>
            </a:extLst>
          </p:cNvPr>
          <p:cNvPicPr>
            <a:picLocks noChangeAspect="1"/>
          </p:cNvPicPr>
          <p:nvPr/>
        </p:nvPicPr>
        <p:blipFill>
          <a:blip r:embed="rId3"/>
          <a:stretch>
            <a:fillRect/>
          </a:stretch>
        </p:blipFill>
        <p:spPr>
          <a:xfrm>
            <a:off x="-27433" y="-26176"/>
            <a:ext cx="8488719" cy="209388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638761" y="2254012"/>
            <a:ext cx="9502747" cy="5770811"/>
          </a:xfrm>
          <a:prstGeom prst="rect">
            <a:avLst/>
          </a:prstGeom>
        </p:spPr>
        <p:txBody>
          <a:bodyPr lIns="0" tIns="0" rIns="0" bIns="0" rtlCol="0" anchor="t">
            <a:spAutoFit/>
          </a:bodyPr>
          <a:lstStyle/>
          <a:p>
            <a:pPr marL="0" lvl="0" indent="0" algn="l">
              <a:lnSpc>
                <a:spcPts val="5040"/>
              </a:lnSpc>
            </a:pPr>
            <a:r>
              <a:rPr lang="en-US" sz="4200" err="1">
                <a:solidFill>
                  <a:srgbClr val="00B0F0"/>
                </a:solidFill>
                <a:latin typeface="Red Hat Display" panose="02010303040201060303" pitchFamily="2" charset="0"/>
                <a:ea typeface="Rockwell Bold"/>
                <a:cs typeface="Rockwell Bold"/>
                <a:sym typeface="Rockwell Bold"/>
              </a:rPr>
              <a:t>Capteurs</a:t>
            </a:r>
            <a:r>
              <a:rPr lang="en-US" sz="4200">
                <a:solidFill>
                  <a:srgbClr val="231F20"/>
                </a:solidFill>
                <a:latin typeface="Red Hat Display" panose="02010303040201060303" pitchFamily="2" charset="0"/>
                <a:ea typeface="Rockwell Bold"/>
                <a:cs typeface="Rockwell Bold"/>
                <a:sym typeface="Rockwell Bold"/>
              </a:rPr>
              <a:t> - </a:t>
            </a:r>
            <a:r>
              <a:rPr lang="en-US" sz="4200" err="1">
                <a:solidFill>
                  <a:srgbClr val="231F20"/>
                </a:solidFill>
                <a:latin typeface="Red Hat Display" panose="02010303040201060303" pitchFamily="2" charset="0"/>
                <a:ea typeface="Rockwell Bold"/>
                <a:cs typeface="Rockwell Bold"/>
                <a:sym typeface="Rockwell Bold"/>
              </a:rPr>
              <a:t>permettent</a:t>
            </a:r>
            <a:r>
              <a:rPr lang="en-US" sz="4200">
                <a:solidFill>
                  <a:srgbClr val="231F20"/>
                </a:solidFill>
                <a:latin typeface="Red Hat Display" panose="02010303040201060303" pitchFamily="2" charset="0"/>
                <a:ea typeface="Rockwell Bold"/>
                <a:cs typeface="Rockwell Bold"/>
                <a:sym typeface="Rockwell Bold"/>
              </a:rPr>
              <a:t> de </a:t>
            </a:r>
            <a:r>
              <a:rPr lang="en-US" sz="4200" err="1">
                <a:solidFill>
                  <a:srgbClr val="231F20"/>
                </a:solidFill>
                <a:latin typeface="Red Hat Display" panose="02010303040201060303" pitchFamily="2" charset="0"/>
                <a:ea typeface="Rockwell Bold"/>
                <a:cs typeface="Rockwell Bold"/>
                <a:sym typeface="Rockwell Bold"/>
              </a:rPr>
              <a:t>recueillir</a:t>
            </a:r>
            <a:r>
              <a:rPr lang="en-US" sz="4200">
                <a:solidFill>
                  <a:srgbClr val="231F20"/>
                </a:solidFill>
                <a:latin typeface="Red Hat Display" panose="02010303040201060303" pitchFamily="2" charset="0"/>
                <a:ea typeface="Rockwell Bold"/>
                <a:cs typeface="Rockwell Bold"/>
                <a:sym typeface="Rockwell Bold"/>
              </a:rPr>
              <a:t> des </a:t>
            </a:r>
            <a:r>
              <a:rPr lang="en-US" sz="4200" err="1">
                <a:solidFill>
                  <a:srgbClr val="231F20"/>
                </a:solidFill>
                <a:latin typeface="Red Hat Display" panose="02010303040201060303" pitchFamily="2" charset="0"/>
                <a:ea typeface="Rockwell Bold"/>
                <a:cs typeface="Rockwell Bold"/>
                <a:sym typeface="Rockwell Bold"/>
              </a:rPr>
              <a:t>informations</a:t>
            </a:r>
            <a:r>
              <a:rPr lang="en-US" sz="4200">
                <a:solidFill>
                  <a:srgbClr val="231F20"/>
                </a:solidFill>
                <a:latin typeface="Red Hat Display" panose="02010303040201060303" pitchFamily="2" charset="0"/>
                <a:ea typeface="Rockwell Bold"/>
                <a:cs typeface="Rockwell Bold"/>
                <a:sym typeface="Rockwell Bold"/>
              </a:rPr>
              <a:t> sur </a:t>
            </a:r>
            <a:r>
              <a:rPr lang="en-US" sz="4200" err="1">
                <a:solidFill>
                  <a:srgbClr val="231F20"/>
                </a:solidFill>
                <a:latin typeface="Red Hat Display" panose="02010303040201060303" pitchFamily="2" charset="0"/>
                <a:ea typeface="Rockwell Bold"/>
                <a:cs typeface="Rockwell Bold"/>
                <a:sym typeface="Rockwell Bold"/>
              </a:rPr>
              <a:t>l'environnement</a:t>
            </a:r>
            <a:r>
              <a:rPr lang="en-US" sz="4200">
                <a:solidFill>
                  <a:srgbClr val="231F20"/>
                </a:solidFill>
                <a:latin typeface="Red Hat Display" panose="02010303040201060303" pitchFamily="2" charset="0"/>
                <a:ea typeface="Rockwell Bold"/>
                <a:cs typeface="Rockwell Bold"/>
                <a:sym typeface="Rockwell Bold"/>
              </a:rPr>
              <a:t> et </a:t>
            </a:r>
            <a:r>
              <a:rPr lang="en-US" sz="4200" err="1">
                <a:solidFill>
                  <a:srgbClr val="231F20"/>
                </a:solidFill>
                <a:latin typeface="Red Hat Display" panose="02010303040201060303" pitchFamily="2" charset="0"/>
                <a:ea typeface="Rockwell Bold"/>
                <a:cs typeface="Rockwell Bold"/>
                <a:sym typeface="Rockwell Bold"/>
              </a:rPr>
              <a:t>d'informer</a:t>
            </a:r>
            <a:r>
              <a:rPr lang="en-US" sz="4200">
                <a:solidFill>
                  <a:srgbClr val="231F20"/>
                </a:solidFill>
                <a:latin typeface="Red Hat Display" panose="02010303040201060303" pitchFamily="2" charset="0"/>
                <a:ea typeface="Rockwell Bold"/>
                <a:cs typeface="Rockwell Bold"/>
                <a:sym typeface="Rockwell Bold"/>
              </a:rPr>
              <a:t> </a:t>
            </a:r>
            <a:r>
              <a:rPr lang="en-US" sz="4200" err="1">
                <a:solidFill>
                  <a:srgbClr val="231F20"/>
                </a:solidFill>
                <a:latin typeface="Red Hat Display" panose="02010303040201060303" pitchFamily="2" charset="0"/>
                <a:ea typeface="Rockwell Bold"/>
                <a:cs typeface="Rockwell Bold"/>
                <a:sym typeface="Rockwell Bold"/>
              </a:rPr>
              <a:t>votre</a:t>
            </a:r>
            <a:r>
              <a:rPr lang="en-US" sz="4200">
                <a:solidFill>
                  <a:srgbClr val="231F20"/>
                </a:solidFill>
                <a:latin typeface="Red Hat Display" panose="02010303040201060303" pitchFamily="2" charset="0"/>
                <a:ea typeface="Rockwell Bold"/>
                <a:cs typeface="Rockwell Bold"/>
                <a:sym typeface="Rockwell Bold"/>
              </a:rPr>
              <a:t> </a:t>
            </a:r>
            <a:r>
              <a:rPr lang="en-US" sz="4200" err="1">
                <a:solidFill>
                  <a:srgbClr val="231F20"/>
                </a:solidFill>
                <a:latin typeface="Red Hat Display" panose="02010303040201060303" pitchFamily="2" charset="0"/>
                <a:ea typeface="Rockwell Bold"/>
                <a:cs typeface="Rockwell Bold"/>
                <a:sym typeface="Rockwell Bold"/>
              </a:rPr>
              <a:t>programme</a:t>
            </a:r>
            <a:r>
              <a:rPr lang="en-US" sz="4200">
                <a:solidFill>
                  <a:srgbClr val="231F20"/>
                </a:solidFill>
                <a:latin typeface="Red Hat Display" panose="02010303040201060303" pitchFamily="2" charset="0"/>
                <a:ea typeface="Rockwell Bold"/>
                <a:cs typeface="Rockwell Bold"/>
                <a:sym typeface="Rockwell Bold"/>
              </a:rPr>
              <a:t>. Parmi </a:t>
            </a:r>
            <a:r>
              <a:rPr lang="en-US" sz="4200" err="1">
                <a:solidFill>
                  <a:srgbClr val="231F20"/>
                </a:solidFill>
                <a:latin typeface="Red Hat Display" panose="02010303040201060303" pitchFamily="2" charset="0"/>
                <a:ea typeface="Rockwell Bold"/>
                <a:cs typeface="Rockwell Bold"/>
                <a:sym typeface="Rockwell Bold"/>
              </a:rPr>
              <a:t>ces</a:t>
            </a:r>
            <a:r>
              <a:rPr lang="en-US" sz="4200">
                <a:solidFill>
                  <a:srgbClr val="231F20"/>
                </a:solidFill>
                <a:latin typeface="Red Hat Display" panose="02010303040201060303" pitchFamily="2" charset="0"/>
                <a:ea typeface="Rockwell Bold"/>
                <a:cs typeface="Rockwell Bold"/>
                <a:sym typeface="Rockwell Bold"/>
              </a:rPr>
              <a:t> </a:t>
            </a:r>
            <a:r>
              <a:rPr lang="en-US" sz="4200" err="1">
                <a:solidFill>
                  <a:srgbClr val="231F20"/>
                </a:solidFill>
                <a:latin typeface="Red Hat Display" panose="02010303040201060303" pitchFamily="2" charset="0"/>
                <a:ea typeface="Rockwell Bold"/>
                <a:cs typeface="Rockwell Bold"/>
                <a:sym typeface="Rockwell Bold"/>
              </a:rPr>
              <a:t>capteurs</a:t>
            </a:r>
            <a:r>
              <a:rPr lang="en-US" sz="4200">
                <a:solidFill>
                  <a:srgbClr val="231F20"/>
                </a:solidFill>
                <a:latin typeface="Red Hat Display" panose="02010303040201060303" pitchFamily="2" charset="0"/>
                <a:ea typeface="Rockwell Bold"/>
                <a:cs typeface="Rockwell Bold"/>
                <a:sym typeface="Rockwell Bold"/>
              </a:rPr>
              <a:t>, on </a:t>
            </a:r>
            <a:r>
              <a:rPr lang="en-US" sz="4200" err="1">
                <a:solidFill>
                  <a:srgbClr val="231F20"/>
                </a:solidFill>
                <a:latin typeface="Red Hat Display" panose="02010303040201060303" pitchFamily="2" charset="0"/>
                <a:ea typeface="Rockwell Bold"/>
                <a:cs typeface="Rockwell Bold"/>
                <a:sym typeface="Rockwell Bold"/>
              </a:rPr>
              <a:t>trouve</a:t>
            </a:r>
            <a:r>
              <a:rPr lang="en-US" sz="4200">
                <a:solidFill>
                  <a:srgbClr val="231F20"/>
                </a:solidFill>
                <a:latin typeface="Red Hat Display" panose="02010303040201060303" pitchFamily="2" charset="0"/>
                <a:ea typeface="Rockwell Bold"/>
                <a:cs typeface="Rockwell Bold"/>
                <a:sym typeface="Rockwell Bold"/>
              </a:rPr>
              <a:t> :</a:t>
            </a:r>
            <a:endParaRPr lang="en-US" sz="4200">
              <a:solidFill>
                <a:srgbClr val="231F20"/>
              </a:solidFill>
              <a:latin typeface="Red Hat Display" panose="02010303040201060303" pitchFamily="2" charset="0"/>
              <a:ea typeface="Rockwell Bold"/>
              <a:cs typeface="Rockwell Bold"/>
            </a:endParaRPr>
          </a:p>
          <a:p>
            <a:pPr marL="760095" lvl="1" indent="-379730" algn="l">
              <a:lnSpc>
                <a:spcPts val="5040"/>
              </a:lnSpc>
              <a:buFont typeface="Arial"/>
              <a:buChar char="•"/>
            </a:pPr>
            <a:r>
              <a:rPr lang="en-US" sz="4200" err="1">
                <a:latin typeface="Red Hat Display" panose="02010303040201060303" pitchFamily="2" charset="0"/>
                <a:ea typeface="Rockwell Bold"/>
                <a:cs typeface="Rockwell Bold"/>
                <a:sym typeface="Rockwell Bold"/>
              </a:rPr>
              <a:t>capteur</a:t>
            </a:r>
            <a:r>
              <a:rPr lang="en-US" sz="4200">
                <a:latin typeface="Red Hat Display" panose="02010303040201060303" pitchFamily="2" charset="0"/>
                <a:ea typeface="Rockwell Bold"/>
                <a:cs typeface="Rockwell Bold"/>
                <a:sym typeface="Rockwell Bold"/>
              </a:rPr>
              <a:t> de distance</a:t>
            </a:r>
            <a:endParaRPr lang="en-US" sz="4200">
              <a:latin typeface="Red Hat Display" panose="02010303040201060303" pitchFamily="2" charset="0"/>
              <a:ea typeface="Rockwell Bold"/>
              <a:cs typeface="Rockwell Bold"/>
            </a:endParaRPr>
          </a:p>
          <a:p>
            <a:pPr marL="760095" lvl="1" indent="-379730" algn="l">
              <a:lnSpc>
                <a:spcPts val="5040"/>
              </a:lnSpc>
              <a:buFont typeface="Arial"/>
              <a:buChar char="•"/>
            </a:pPr>
            <a:r>
              <a:rPr lang="en-US" sz="4200" err="1">
                <a:latin typeface="Red Hat Display" panose="02010303040201060303" pitchFamily="2" charset="0"/>
                <a:ea typeface="Rockwell Bold"/>
                <a:cs typeface="Rockwell Bold"/>
                <a:sym typeface="Rockwell Bold"/>
              </a:rPr>
              <a:t>capteur</a:t>
            </a:r>
            <a:r>
              <a:rPr lang="en-US" sz="4200">
                <a:latin typeface="Red Hat Display" panose="02010303040201060303" pitchFamily="2" charset="0"/>
                <a:ea typeface="Rockwell Bold"/>
                <a:cs typeface="Rockwell Bold"/>
                <a:sym typeface="Rockwell Bold"/>
              </a:rPr>
              <a:t> de couleur</a:t>
            </a:r>
            <a:endParaRPr lang="en-US" sz="4200">
              <a:latin typeface="Red Hat Display" panose="02010303040201060303" pitchFamily="2" charset="0"/>
              <a:ea typeface="Rockwell Bold"/>
              <a:cs typeface="Rockwell Bold"/>
            </a:endParaRPr>
          </a:p>
          <a:p>
            <a:pPr marL="760095" lvl="1" indent="-379730" algn="l">
              <a:lnSpc>
                <a:spcPts val="5040"/>
              </a:lnSpc>
              <a:buFont typeface="Arial"/>
              <a:buChar char="•"/>
            </a:pPr>
            <a:r>
              <a:rPr lang="en-US" sz="4200" err="1">
                <a:latin typeface="Red Hat Display" panose="02010303040201060303" pitchFamily="2" charset="0"/>
                <a:ea typeface="Rockwell Bold"/>
                <a:cs typeface="Rockwell Bold"/>
                <a:sym typeface="Rockwell Bold"/>
              </a:rPr>
              <a:t>capteur</a:t>
            </a:r>
            <a:r>
              <a:rPr lang="en-US" sz="4200">
                <a:latin typeface="Red Hat Display" panose="02010303040201060303" pitchFamily="2" charset="0"/>
                <a:ea typeface="Rockwell Bold"/>
                <a:cs typeface="Rockwell Bold"/>
                <a:sym typeface="Rockwell Bold"/>
              </a:rPr>
              <a:t> de force</a:t>
            </a:r>
            <a:endParaRPr lang="en-US" sz="4200">
              <a:latin typeface="Red Hat Display" panose="02010303040201060303" pitchFamily="2" charset="0"/>
              <a:ea typeface="Rockwell Bold"/>
              <a:cs typeface="Rockwell Bold"/>
            </a:endParaRPr>
          </a:p>
          <a:p>
            <a:pPr marL="760095" lvl="1" indent="-379730" algn="l">
              <a:lnSpc>
                <a:spcPts val="5040"/>
              </a:lnSpc>
              <a:buFont typeface="Arial"/>
              <a:buChar char="•"/>
            </a:pPr>
            <a:r>
              <a:rPr lang="en-US" sz="4200" err="1">
                <a:latin typeface="Red Hat Display" panose="02010303040201060303" pitchFamily="2" charset="0"/>
                <a:ea typeface="Rockwell Bold"/>
                <a:cs typeface="Rockwell Bold"/>
                <a:sym typeface="Rockwell Bold"/>
              </a:rPr>
              <a:t>capteur</a:t>
            </a:r>
            <a:r>
              <a:rPr lang="en-US" sz="4200">
                <a:latin typeface="Red Hat Display" panose="02010303040201060303" pitchFamily="2" charset="0"/>
                <a:ea typeface="Rockwell Bold"/>
                <a:cs typeface="Rockwell Bold"/>
                <a:sym typeface="Rockwell Bold"/>
              </a:rPr>
              <a:t> </a:t>
            </a:r>
            <a:r>
              <a:rPr lang="en-US" sz="4200" err="1">
                <a:latin typeface="Red Hat Display" panose="02010303040201060303" pitchFamily="2" charset="0"/>
                <a:ea typeface="Rockwell Bold"/>
                <a:cs typeface="Rockwell Bold"/>
                <a:sym typeface="Rockwell Bold"/>
              </a:rPr>
              <a:t>gyroscopique</a:t>
            </a:r>
            <a:r>
              <a:rPr lang="en-US" sz="4200">
                <a:latin typeface="Red Hat Display" panose="02010303040201060303" pitchFamily="2" charset="0"/>
                <a:ea typeface="Rockwell Bold"/>
                <a:cs typeface="Rockwell Bold"/>
                <a:sym typeface="Rockwell Bold"/>
              </a:rPr>
              <a:t> (rotation </a:t>
            </a:r>
            <a:r>
              <a:rPr lang="en-US" sz="4200" err="1">
                <a:latin typeface="Red Hat Display" panose="02010303040201060303" pitchFamily="2" charset="0"/>
                <a:ea typeface="Rockwell Bold"/>
                <a:cs typeface="Rockwell Bold"/>
                <a:sym typeface="Rockwell Bold"/>
              </a:rPr>
              <a:t>autour</a:t>
            </a:r>
            <a:r>
              <a:rPr lang="en-US" sz="4200">
                <a:latin typeface="Red Hat Display" panose="02010303040201060303" pitchFamily="2" charset="0"/>
                <a:ea typeface="Rockwell Bold"/>
                <a:cs typeface="Rockwell Bold"/>
                <a:sym typeface="Rockwell Bold"/>
              </a:rPr>
              <a:t> de </a:t>
            </a:r>
            <a:r>
              <a:rPr lang="en-US" sz="4200" err="1">
                <a:latin typeface="Red Hat Display" panose="02010303040201060303" pitchFamily="2" charset="0"/>
                <a:ea typeface="Rockwell Bold"/>
                <a:cs typeface="Rockwell Bold"/>
                <a:sym typeface="Rockwell Bold"/>
              </a:rPr>
              <a:t>l’axe</a:t>
            </a:r>
            <a:r>
              <a:rPr lang="en-US" sz="4200">
                <a:latin typeface="Red Hat Display" panose="02010303040201060303" pitchFamily="2" charset="0"/>
                <a:ea typeface="Rockwell Bold"/>
                <a:cs typeface="Rockwell Bold"/>
                <a:sym typeface="Rockwell Bold"/>
              </a:rPr>
              <a:t> de direction)</a:t>
            </a:r>
            <a:endParaRPr lang="en-US" sz="4200">
              <a:latin typeface="Red Hat Display" panose="02010303040201060303" pitchFamily="2" charset="0"/>
              <a:ea typeface="Rockwell Bold"/>
              <a:cs typeface="Rockwell Bold"/>
            </a:endParaRPr>
          </a:p>
        </p:txBody>
      </p:sp>
      <p:pic>
        <p:nvPicPr>
          <p:cNvPr id="7" name="Picture 6" descr="Une capture d'écran qui montre les blocs bleus clairs de programmation pour les capteurs">
            <a:extLst>
              <a:ext uri="{FF2B5EF4-FFF2-40B4-BE49-F238E27FC236}">
                <a16:creationId xmlns:a16="http://schemas.microsoft.com/office/drawing/2014/main" id="{FC068C3F-DA5E-2B55-40C4-B20698AD029B}"/>
              </a:ext>
            </a:extLst>
          </p:cNvPr>
          <p:cNvPicPr>
            <a:picLocks noChangeAspect="1"/>
          </p:cNvPicPr>
          <p:nvPr/>
        </p:nvPicPr>
        <p:blipFill>
          <a:blip r:embed="rId2"/>
          <a:stretch>
            <a:fillRect/>
          </a:stretch>
        </p:blipFill>
        <p:spPr>
          <a:xfrm>
            <a:off x="12209344" y="465019"/>
            <a:ext cx="4156314" cy="9356964"/>
          </a:xfrm>
          <a:prstGeom prst="rect">
            <a:avLst/>
          </a:prstGeom>
        </p:spPr>
      </p:pic>
      <p:sp>
        <p:nvSpPr>
          <p:cNvPr id="5" name="AutoShape 5" descr="Une flèche qui pointe vers les capteurs"/>
          <p:cNvSpPr/>
          <p:nvPr/>
        </p:nvSpPr>
        <p:spPr>
          <a:xfrm>
            <a:off x="9189388" y="5224319"/>
            <a:ext cx="3250808" cy="1256376"/>
          </a:xfrm>
          <a:prstGeom prst="line">
            <a:avLst/>
          </a:prstGeom>
          <a:ln w="76200" cap="rnd">
            <a:solidFill>
              <a:srgbClr val="156082"/>
            </a:solidFill>
            <a:prstDash val="solid"/>
            <a:headEnd type="none" w="sm" len="sm"/>
            <a:tailEnd type="triangle" w="lg" len="med"/>
          </a:ln>
        </p:spPr>
        <p:txBody>
          <a:bodyPr/>
          <a:lstStyle/>
          <a:p>
            <a:endParaRPr lang="en-CA">
              <a:latin typeface="Red Hat Display" panose="02010303040201060303" pitchFamily="2" charset="0"/>
            </a:endParaRPr>
          </a:p>
        </p:txBody>
      </p:sp>
      <p:pic>
        <p:nvPicPr>
          <p:cNvPr id="8" name="Picture 7">
            <a:extLst>
              <a:ext uri="{FF2B5EF4-FFF2-40B4-BE49-F238E27FC236}">
                <a16:creationId xmlns:a16="http://schemas.microsoft.com/office/drawing/2014/main" id="{57213D67-6F03-740A-3875-D4296FDC0A3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36757" y="9211578"/>
            <a:ext cx="4253930" cy="831879"/>
          </a:xfrm>
          <a:prstGeom prst="rect">
            <a:avLst/>
          </a:prstGeom>
        </p:spPr>
      </p:pic>
      <p:grpSp>
        <p:nvGrpSpPr>
          <p:cNvPr id="9" name="Group 2">
            <a:extLst>
              <a:ext uri="{FF2B5EF4-FFF2-40B4-BE49-F238E27FC236}">
                <a16:creationId xmlns:a16="http://schemas.microsoft.com/office/drawing/2014/main" id="{88C32A5D-B27A-BF7D-F5B5-C261DBE6C385}"/>
              </a:ext>
            </a:extLst>
          </p:cNvPr>
          <p:cNvGrpSpPr/>
          <p:nvPr/>
        </p:nvGrpSpPr>
        <p:grpSpPr>
          <a:xfrm>
            <a:off x="668015" y="243543"/>
            <a:ext cx="9176811" cy="1236497"/>
            <a:chOff x="0" y="0"/>
            <a:chExt cx="12235748" cy="1648663"/>
          </a:xfrm>
        </p:grpSpPr>
        <p:sp>
          <p:nvSpPr>
            <p:cNvPr id="10" name="Freeform 3">
              <a:extLst>
                <a:ext uri="{FF2B5EF4-FFF2-40B4-BE49-F238E27FC236}">
                  <a16:creationId xmlns:a16="http://schemas.microsoft.com/office/drawing/2014/main" id="{E775171A-021C-AF17-8394-72E8C20F3A20}"/>
                </a:ext>
              </a:extLst>
            </p:cNvPr>
            <p:cNvSpPr/>
            <p:nvPr/>
          </p:nvSpPr>
          <p:spPr>
            <a:xfrm>
              <a:off x="0" y="0"/>
              <a:ext cx="12235748" cy="1648663"/>
            </a:xfrm>
            <a:custGeom>
              <a:avLst/>
              <a:gdLst/>
              <a:ahLst/>
              <a:cxnLst/>
              <a:rect l="l" t="t" r="r" b="b"/>
              <a:pathLst>
                <a:path w="12235748" h="1648663">
                  <a:moveTo>
                    <a:pt x="0" y="0"/>
                  </a:moveTo>
                  <a:lnTo>
                    <a:pt x="12235748" y="0"/>
                  </a:lnTo>
                  <a:lnTo>
                    <a:pt x="12235748" y="1648663"/>
                  </a:lnTo>
                  <a:lnTo>
                    <a:pt x="0" y="1648663"/>
                  </a:lnTo>
                  <a:close/>
                </a:path>
              </a:pathLst>
            </a:custGeom>
            <a:solidFill>
              <a:srgbClr val="000000">
                <a:alpha val="0"/>
              </a:srgbClr>
            </a:solidFill>
          </p:spPr>
          <p:txBody>
            <a:bodyPr/>
            <a:lstStyle/>
            <a:p>
              <a:endParaRPr lang="en-CA">
                <a:latin typeface="Red Hat Display" panose="02010303040201060303" pitchFamily="2" charset="0"/>
              </a:endParaRPr>
            </a:p>
          </p:txBody>
        </p:sp>
        <p:sp>
          <p:nvSpPr>
            <p:cNvPr id="11" name="TextBox 4">
              <a:extLst>
                <a:ext uri="{FF2B5EF4-FFF2-40B4-BE49-F238E27FC236}">
                  <a16:creationId xmlns:a16="http://schemas.microsoft.com/office/drawing/2014/main" id="{D540F02A-FB6E-C4F0-9EEA-DEA329DF4E08}"/>
                </a:ext>
              </a:extLst>
            </p:cNvPr>
            <p:cNvSpPr txBox="1"/>
            <p:nvPr/>
          </p:nvSpPr>
          <p:spPr>
            <a:xfrm>
              <a:off x="0" y="-133350"/>
              <a:ext cx="12235748" cy="1782013"/>
            </a:xfrm>
            <a:prstGeom prst="rect">
              <a:avLst/>
            </a:prstGeom>
          </p:spPr>
          <p:txBody>
            <a:bodyPr lIns="0" tIns="0" rIns="0" bIns="0" rtlCol="0" anchor="b"/>
            <a:lstStyle/>
            <a:p>
              <a:pPr marL="0" lvl="0" indent="0">
                <a:lnSpc>
                  <a:spcPts val="7920"/>
                </a:lnSpc>
              </a:pPr>
              <a:r>
                <a:rPr lang="en-US" sz="6600" b="1" err="1">
                  <a:solidFill>
                    <a:srgbClr val="0070C0"/>
                  </a:solidFill>
                  <a:latin typeface="Red Hat Display ExtraBold" panose="02010303040201060303" pitchFamily="2" charset="0"/>
                  <a:ea typeface="Red Hat Display ExtraBold" panose="02010303040201060303" pitchFamily="2" charset="0"/>
                  <a:cs typeface="Red Hat Display ExtraBold" panose="02010303040201060303" pitchFamily="2" charset="0"/>
                  <a:sym typeface="Rockwell Bold"/>
                </a:rPr>
                <a:t>Catégories</a:t>
              </a:r>
              <a:r>
                <a:rPr lang="en-US" sz="6600" b="1">
                  <a:solidFill>
                    <a:srgbClr val="0070C0"/>
                  </a:solidFill>
                  <a:latin typeface="Red Hat Display ExtraBold" panose="02010303040201060303" pitchFamily="2" charset="0"/>
                  <a:ea typeface="Red Hat Display ExtraBold" panose="02010303040201060303" pitchFamily="2" charset="0"/>
                  <a:cs typeface="Red Hat Display ExtraBold" panose="02010303040201060303" pitchFamily="2" charset="0"/>
                  <a:sym typeface="Rockwell Bold"/>
                </a:rPr>
                <a:t> de blocs</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E7E28-867D-696E-2D00-7DB3C1A7BACF}"/>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5C2F62A2-DE56-F12B-2A37-81AE949CF081}"/>
              </a:ext>
            </a:extLst>
          </p:cNvPr>
          <p:cNvSpPr txBox="1"/>
          <p:nvPr/>
        </p:nvSpPr>
        <p:spPr>
          <a:xfrm>
            <a:off x="725025" y="1801125"/>
            <a:ext cx="9502747" cy="5770811"/>
          </a:xfrm>
          <a:prstGeom prst="rect">
            <a:avLst/>
          </a:prstGeom>
        </p:spPr>
        <p:txBody>
          <a:bodyPr lIns="0" tIns="0" rIns="0" bIns="0" rtlCol="0" anchor="t">
            <a:spAutoFit/>
          </a:bodyPr>
          <a:lstStyle/>
          <a:p>
            <a:pPr>
              <a:lnSpc>
                <a:spcPts val="5040"/>
              </a:lnSpc>
            </a:pPr>
            <a:r>
              <a:rPr lang="fr-CA" sz="4200">
                <a:solidFill>
                  <a:srgbClr val="00B050"/>
                </a:solidFill>
                <a:latin typeface="Red Hat Display" panose="02010303040201060303" pitchFamily="2" charset="0"/>
                <a:ea typeface="Rockwell Bold"/>
                <a:cs typeface="Rockwell Bold"/>
                <a:sym typeface="Rockwell Bold"/>
              </a:rPr>
              <a:t>Opérateurs</a:t>
            </a:r>
            <a:r>
              <a:rPr lang="fr-CA" sz="4200">
                <a:solidFill>
                  <a:srgbClr val="231F20"/>
                </a:solidFill>
                <a:latin typeface="Red Hat Display" panose="02010303040201060303" pitchFamily="2" charset="0"/>
                <a:ea typeface="Rockwell Bold"/>
                <a:cs typeface="Rockwell Bold"/>
                <a:sym typeface="Rockwell Bold"/>
              </a:rPr>
              <a:t> - utilisés pour faire des opérations mathématiques et logiques comme l'addition, la soustraction,</a:t>
            </a:r>
            <a:r>
              <a:rPr lang="fr-CA" sz="4200">
                <a:solidFill>
                  <a:srgbClr val="231F20"/>
                </a:solidFill>
                <a:latin typeface="Red Hat Display" panose="02010303040201060303" pitchFamily="2" charset="0"/>
                <a:sym typeface="Rockwell Bold"/>
              </a:rPr>
              <a:t> la multiplication et la division.</a:t>
            </a:r>
            <a:endParaRPr lang="fr-CA" sz="4200">
              <a:solidFill>
                <a:srgbClr val="231F20"/>
              </a:solidFill>
              <a:latin typeface="Red Hat Display" panose="02010303040201060303" pitchFamily="2" charset="0"/>
            </a:endParaRPr>
          </a:p>
          <a:p>
            <a:pPr>
              <a:lnSpc>
                <a:spcPts val="5040"/>
              </a:lnSpc>
            </a:pPr>
            <a:endParaRPr lang="fr-CA" sz="4200">
              <a:solidFill>
                <a:srgbClr val="231F20"/>
              </a:solidFill>
              <a:latin typeface="Red Hat Display" panose="02010303040201060303" pitchFamily="2" charset="0"/>
              <a:ea typeface="Rockwell Bold"/>
              <a:cs typeface="Rockwell Bold"/>
            </a:endParaRPr>
          </a:p>
          <a:p>
            <a:pPr>
              <a:lnSpc>
                <a:spcPts val="5040"/>
              </a:lnSpc>
            </a:pPr>
            <a:r>
              <a:rPr lang="fr-CA" sz="4200">
                <a:solidFill>
                  <a:srgbClr val="231F20"/>
                </a:solidFill>
                <a:latin typeface="Red Hat Display" panose="02010303040201060303" pitchFamily="2" charset="0"/>
                <a:ea typeface="Rockwell Bold"/>
                <a:cs typeface="Rockwell Bold"/>
              </a:rPr>
              <a:t>D'autres </a:t>
            </a:r>
            <a:r>
              <a:rPr lang="fr-CA" sz="4200">
                <a:solidFill>
                  <a:srgbClr val="00B050"/>
                </a:solidFill>
                <a:latin typeface="Red Hat Display" panose="02010303040201060303" pitchFamily="2" charset="0"/>
                <a:ea typeface="Rockwell Bold"/>
                <a:cs typeface="Rockwell Bold"/>
              </a:rPr>
              <a:t>opérateurs</a:t>
            </a:r>
            <a:r>
              <a:rPr lang="fr-CA" sz="4200">
                <a:solidFill>
                  <a:srgbClr val="231F20"/>
                </a:solidFill>
                <a:latin typeface="Red Hat Display" panose="02010303040201060303" pitchFamily="2" charset="0"/>
                <a:ea typeface="Rockwell Bold"/>
                <a:cs typeface="Rockwell Bold"/>
              </a:rPr>
              <a:t> comparent utilisant égal à, pas égal à, supérieur à et inférieur à. </a:t>
            </a:r>
          </a:p>
        </p:txBody>
      </p:sp>
      <p:pic>
        <p:nvPicPr>
          <p:cNvPr id="7" name="Picture 6" descr="Une capture d'écran qui montre les blocs verts de programmation pour les opérateurs">
            <a:extLst>
              <a:ext uri="{FF2B5EF4-FFF2-40B4-BE49-F238E27FC236}">
                <a16:creationId xmlns:a16="http://schemas.microsoft.com/office/drawing/2014/main" id="{33501B62-ECF8-4746-8A00-F3F29E99572F}"/>
              </a:ext>
            </a:extLst>
          </p:cNvPr>
          <p:cNvPicPr>
            <a:picLocks noChangeAspect="1"/>
          </p:cNvPicPr>
          <p:nvPr/>
        </p:nvPicPr>
        <p:blipFill>
          <a:blip r:embed="rId2"/>
          <a:stretch>
            <a:fillRect/>
          </a:stretch>
        </p:blipFill>
        <p:spPr>
          <a:xfrm>
            <a:off x="12736453" y="336700"/>
            <a:ext cx="4051000" cy="9635166"/>
          </a:xfrm>
          <a:prstGeom prst="rect">
            <a:avLst/>
          </a:prstGeom>
        </p:spPr>
      </p:pic>
      <p:sp>
        <p:nvSpPr>
          <p:cNvPr id="5" name="AutoShape 5" descr="Une flèche qui pointe vers les opérateurs">
            <a:extLst>
              <a:ext uri="{FF2B5EF4-FFF2-40B4-BE49-F238E27FC236}">
                <a16:creationId xmlns:a16="http://schemas.microsoft.com/office/drawing/2014/main" id="{7BFF3262-1EE1-CFC2-48A8-14BC878C24A8}"/>
              </a:ext>
            </a:extLst>
          </p:cNvPr>
          <p:cNvSpPr/>
          <p:nvPr/>
        </p:nvSpPr>
        <p:spPr>
          <a:xfrm>
            <a:off x="10245952" y="6472216"/>
            <a:ext cx="2579673" cy="614916"/>
          </a:xfrm>
          <a:prstGeom prst="line">
            <a:avLst/>
          </a:prstGeom>
          <a:ln w="76200" cap="rnd">
            <a:solidFill>
              <a:srgbClr val="156082"/>
            </a:solidFill>
            <a:prstDash val="solid"/>
            <a:headEnd type="none" w="sm" len="sm"/>
            <a:tailEnd type="triangle" w="lg" len="med"/>
          </a:ln>
        </p:spPr>
        <p:txBody>
          <a:bodyPr/>
          <a:lstStyle/>
          <a:p>
            <a:endParaRPr lang="en-CA">
              <a:latin typeface="Red Hat Display" panose="02010303040201060303" pitchFamily="2" charset="0"/>
            </a:endParaRPr>
          </a:p>
        </p:txBody>
      </p:sp>
      <p:pic>
        <p:nvPicPr>
          <p:cNvPr id="2" name="Picture 1">
            <a:extLst>
              <a:ext uri="{FF2B5EF4-FFF2-40B4-BE49-F238E27FC236}">
                <a16:creationId xmlns:a16="http://schemas.microsoft.com/office/drawing/2014/main" id="{89B899A8-F112-D614-00B4-B52938BEF60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36757" y="9211578"/>
            <a:ext cx="4253930" cy="831879"/>
          </a:xfrm>
          <a:prstGeom prst="rect">
            <a:avLst/>
          </a:prstGeom>
        </p:spPr>
      </p:pic>
      <p:grpSp>
        <p:nvGrpSpPr>
          <p:cNvPr id="3" name="Group 2">
            <a:extLst>
              <a:ext uri="{FF2B5EF4-FFF2-40B4-BE49-F238E27FC236}">
                <a16:creationId xmlns:a16="http://schemas.microsoft.com/office/drawing/2014/main" id="{0B1934BE-4820-A07D-A41E-ADA300FD01E2}"/>
              </a:ext>
            </a:extLst>
          </p:cNvPr>
          <p:cNvGrpSpPr/>
          <p:nvPr/>
        </p:nvGrpSpPr>
        <p:grpSpPr>
          <a:xfrm>
            <a:off x="668015" y="243543"/>
            <a:ext cx="9176811" cy="1236497"/>
            <a:chOff x="0" y="0"/>
            <a:chExt cx="12235748" cy="1648663"/>
          </a:xfrm>
        </p:grpSpPr>
        <p:sp>
          <p:nvSpPr>
            <p:cNvPr id="8" name="Freeform 3">
              <a:extLst>
                <a:ext uri="{FF2B5EF4-FFF2-40B4-BE49-F238E27FC236}">
                  <a16:creationId xmlns:a16="http://schemas.microsoft.com/office/drawing/2014/main" id="{C721F862-99C5-9A55-79BA-5ECD2E9BBAB5}"/>
                </a:ext>
              </a:extLst>
            </p:cNvPr>
            <p:cNvSpPr/>
            <p:nvPr/>
          </p:nvSpPr>
          <p:spPr>
            <a:xfrm>
              <a:off x="0" y="0"/>
              <a:ext cx="12235748" cy="1648663"/>
            </a:xfrm>
            <a:custGeom>
              <a:avLst/>
              <a:gdLst/>
              <a:ahLst/>
              <a:cxnLst/>
              <a:rect l="l" t="t" r="r" b="b"/>
              <a:pathLst>
                <a:path w="12235748" h="1648663">
                  <a:moveTo>
                    <a:pt x="0" y="0"/>
                  </a:moveTo>
                  <a:lnTo>
                    <a:pt x="12235748" y="0"/>
                  </a:lnTo>
                  <a:lnTo>
                    <a:pt x="12235748" y="1648663"/>
                  </a:lnTo>
                  <a:lnTo>
                    <a:pt x="0" y="1648663"/>
                  </a:lnTo>
                  <a:close/>
                </a:path>
              </a:pathLst>
            </a:custGeom>
            <a:solidFill>
              <a:srgbClr val="000000">
                <a:alpha val="0"/>
              </a:srgbClr>
            </a:solidFill>
          </p:spPr>
          <p:txBody>
            <a:bodyPr/>
            <a:lstStyle/>
            <a:p>
              <a:endParaRPr lang="en-CA">
                <a:latin typeface="Red Hat Display" panose="02010303040201060303" pitchFamily="2" charset="0"/>
              </a:endParaRPr>
            </a:p>
          </p:txBody>
        </p:sp>
        <p:sp>
          <p:nvSpPr>
            <p:cNvPr id="9" name="TextBox 4">
              <a:extLst>
                <a:ext uri="{FF2B5EF4-FFF2-40B4-BE49-F238E27FC236}">
                  <a16:creationId xmlns:a16="http://schemas.microsoft.com/office/drawing/2014/main" id="{7CAA9990-1F30-C53A-3DBB-2EDE661A5694}"/>
                </a:ext>
              </a:extLst>
            </p:cNvPr>
            <p:cNvSpPr txBox="1"/>
            <p:nvPr/>
          </p:nvSpPr>
          <p:spPr>
            <a:xfrm>
              <a:off x="0" y="-133350"/>
              <a:ext cx="12235748" cy="1782013"/>
            </a:xfrm>
            <a:prstGeom prst="rect">
              <a:avLst/>
            </a:prstGeom>
          </p:spPr>
          <p:txBody>
            <a:bodyPr lIns="0" tIns="0" rIns="0" bIns="0" rtlCol="0" anchor="b"/>
            <a:lstStyle/>
            <a:p>
              <a:pPr marL="0" lvl="0" indent="0">
                <a:lnSpc>
                  <a:spcPts val="7920"/>
                </a:lnSpc>
              </a:pPr>
              <a:r>
                <a:rPr lang="en-US" sz="6600" b="1" err="1">
                  <a:solidFill>
                    <a:srgbClr val="0070C0"/>
                  </a:solidFill>
                  <a:latin typeface="Red Hat Display ExtraBold" panose="02010303040201060303" pitchFamily="2" charset="0"/>
                  <a:ea typeface="Red Hat Display ExtraBold" panose="02010303040201060303" pitchFamily="2" charset="0"/>
                  <a:cs typeface="Red Hat Display ExtraBold" panose="02010303040201060303" pitchFamily="2" charset="0"/>
                  <a:sym typeface="Rockwell Bold"/>
                </a:rPr>
                <a:t>Catégories</a:t>
              </a:r>
              <a:r>
                <a:rPr lang="en-US" sz="6600" b="1">
                  <a:solidFill>
                    <a:srgbClr val="0070C0"/>
                  </a:solidFill>
                  <a:latin typeface="Red Hat Display ExtraBold" panose="02010303040201060303" pitchFamily="2" charset="0"/>
                  <a:ea typeface="Red Hat Display ExtraBold" panose="02010303040201060303" pitchFamily="2" charset="0"/>
                  <a:cs typeface="Red Hat Display ExtraBold" panose="02010303040201060303" pitchFamily="2" charset="0"/>
                  <a:sym typeface="Rockwell Bold"/>
                </a:rPr>
                <a:t> de blocs</a:t>
              </a:r>
            </a:p>
          </p:txBody>
        </p:sp>
      </p:grpSp>
    </p:spTree>
    <p:extLst>
      <p:ext uri="{BB962C8B-B14F-4D97-AF65-F5344CB8AC3E}">
        <p14:creationId xmlns:p14="http://schemas.microsoft.com/office/powerpoint/2010/main" val="1662962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595444" y="1689433"/>
            <a:ext cx="9502747" cy="5756128"/>
          </a:xfrm>
          <a:prstGeom prst="rect">
            <a:avLst/>
          </a:prstGeom>
        </p:spPr>
        <p:txBody>
          <a:bodyPr lIns="0" tIns="0" rIns="0" bIns="0" rtlCol="0" anchor="t">
            <a:spAutoFit/>
          </a:bodyPr>
          <a:lstStyle/>
          <a:p>
            <a:pPr marL="0" lvl="0" indent="0" algn="l">
              <a:lnSpc>
                <a:spcPts val="4976"/>
              </a:lnSpc>
            </a:pPr>
            <a:r>
              <a:rPr lang="en-US" sz="4100">
                <a:solidFill>
                  <a:srgbClr val="F23A68"/>
                </a:solidFill>
                <a:latin typeface="Red Hat Display" panose="02010303040201060303" pitchFamily="2" charset="0"/>
                <a:ea typeface="Rockwell Bold"/>
                <a:cs typeface="Rockwell Bold"/>
                <a:sym typeface="Rockwell Bold"/>
              </a:rPr>
              <a:t>Mes blocs</a:t>
            </a:r>
            <a:r>
              <a:rPr lang="en-US" sz="4100">
                <a:solidFill>
                  <a:srgbClr val="231F20"/>
                </a:solidFill>
                <a:latin typeface="Red Hat Display" panose="02010303040201060303" pitchFamily="2" charset="0"/>
                <a:ea typeface="Rockwell Bold"/>
                <a:cs typeface="Rockwell Bold"/>
                <a:sym typeface="Rockwell Bold"/>
              </a:rPr>
              <a:t> - </a:t>
            </a:r>
            <a:r>
              <a:rPr lang="en-US" sz="4100" err="1">
                <a:solidFill>
                  <a:srgbClr val="231F20"/>
                </a:solidFill>
                <a:latin typeface="Red Hat Display" panose="02010303040201060303" pitchFamily="2" charset="0"/>
                <a:ea typeface="Rockwell Bold"/>
                <a:cs typeface="Rockwell Bold"/>
                <a:sym typeface="Rockwell Bold"/>
              </a:rPr>
              <a:t>ce</a:t>
            </a:r>
            <a:r>
              <a:rPr lang="en-US" sz="4100">
                <a:solidFill>
                  <a:srgbClr val="231F20"/>
                </a:solidFill>
                <a:latin typeface="Red Hat Display" panose="02010303040201060303" pitchFamily="2" charset="0"/>
                <a:ea typeface="Rockwell Bold"/>
                <a:cs typeface="Rockwell Bold"/>
                <a:sym typeface="Rockwell Bold"/>
              </a:rPr>
              <a:t> </a:t>
            </a:r>
            <a:r>
              <a:rPr lang="en-US" sz="4100" err="1">
                <a:solidFill>
                  <a:srgbClr val="231F20"/>
                </a:solidFill>
                <a:latin typeface="Red Hat Display" panose="02010303040201060303" pitchFamily="2" charset="0"/>
                <a:ea typeface="Rockwell Bold"/>
                <a:cs typeface="Rockwell Bold"/>
                <a:sym typeface="Rockwell Bold"/>
              </a:rPr>
              <a:t>sont</a:t>
            </a:r>
            <a:r>
              <a:rPr lang="en-US" sz="4100">
                <a:solidFill>
                  <a:srgbClr val="231F20"/>
                </a:solidFill>
                <a:latin typeface="Red Hat Display" panose="02010303040201060303" pitchFamily="2" charset="0"/>
                <a:ea typeface="Rockwell Bold"/>
                <a:cs typeface="Rockwell Bold"/>
                <a:sym typeface="Rockwell Bold"/>
              </a:rPr>
              <a:t> des blocs </a:t>
            </a:r>
            <a:r>
              <a:rPr lang="en-US" sz="4100" err="1">
                <a:solidFill>
                  <a:srgbClr val="231F20"/>
                </a:solidFill>
                <a:latin typeface="Red Hat Display" panose="02010303040201060303" pitchFamily="2" charset="0"/>
                <a:ea typeface="Rockwell Bold"/>
                <a:cs typeface="Rockwell Bold"/>
                <a:sym typeface="Rockwell Bold"/>
              </a:rPr>
              <a:t>personnalisés</a:t>
            </a:r>
            <a:r>
              <a:rPr lang="en-US" sz="4100">
                <a:solidFill>
                  <a:srgbClr val="231F20"/>
                </a:solidFill>
                <a:latin typeface="Red Hat Display" panose="02010303040201060303" pitchFamily="2" charset="0"/>
                <a:ea typeface="Rockwell Bold"/>
                <a:cs typeface="Rockwell Bold"/>
                <a:sym typeface="Rockwell Bold"/>
              </a:rPr>
              <a:t> que </a:t>
            </a:r>
            <a:r>
              <a:rPr lang="en-US" sz="4100" err="1">
                <a:solidFill>
                  <a:srgbClr val="231F20"/>
                </a:solidFill>
                <a:latin typeface="Red Hat Display" panose="02010303040201060303" pitchFamily="2" charset="0"/>
                <a:ea typeface="Rockwell Bold"/>
                <a:cs typeface="Rockwell Bold"/>
                <a:sym typeface="Rockwell Bold"/>
              </a:rPr>
              <a:t>vous</a:t>
            </a:r>
            <a:r>
              <a:rPr lang="en-US" sz="4100">
                <a:solidFill>
                  <a:srgbClr val="231F20"/>
                </a:solidFill>
                <a:latin typeface="Red Hat Display" panose="02010303040201060303" pitchFamily="2" charset="0"/>
                <a:ea typeface="Rockwell Bold"/>
                <a:cs typeface="Rockwell Bold"/>
                <a:sym typeface="Rockwell Bold"/>
              </a:rPr>
              <a:t> </a:t>
            </a:r>
            <a:r>
              <a:rPr lang="en-US" sz="4100" err="1">
                <a:solidFill>
                  <a:srgbClr val="231F20"/>
                </a:solidFill>
                <a:latin typeface="Red Hat Display" panose="02010303040201060303" pitchFamily="2" charset="0"/>
                <a:ea typeface="Rockwell Bold"/>
                <a:cs typeface="Rockwell Bold"/>
                <a:sym typeface="Rockwell Bold"/>
              </a:rPr>
              <a:t>créez</a:t>
            </a:r>
            <a:r>
              <a:rPr lang="en-US" sz="4100">
                <a:solidFill>
                  <a:srgbClr val="231F20"/>
                </a:solidFill>
                <a:latin typeface="Red Hat Display" panose="02010303040201060303" pitchFamily="2" charset="0"/>
                <a:ea typeface="Rockwell Bold"/>
                <a:cs typeface="Rockwell Bold"/>
                <a:sym typeface="Rockwell Bold"/>
              </a:rPr>
              <a:t> et qui </a:t>
            </a:r>
            <a:r>
              <a:rPr lang="en-US" sz="4100" err="1">
                <a:solidFill>
                  <a:srgbClr val="231F20"/>
                </a:solidFill>
                <a:latin typeface="Red Hat Display" panose="02010303040201060303" pitchFamily="2" charset="0"/>
                <a:ea typeface="Rockwell Bold"/>
                <a:cs typeface="Rockwell Bold"/>
                <a:sym typeface="Rockwell Bold"/>
              </a:rPr>
              <a:t>contiennent</a:t>
            </a:r>
            <a:r>
              <a:rPr lang="en-US" sz="4100">
                <a:solidFill>
                  <a:srgbClr val="231F20"/>
                </a:solidFill>
                <a:latin typeface="Red Hat Display" panose="02010303040201060303" pitchFamily="2" charset="0"/>
                <a:ea typeface="Rockwell Bold"/>
                <a:cs typeface="Rockwell Bold"/>
                <a:sym typeface="Rockwell Bold"/>
              </a:rPr>
              <a:t> un ensemble </a:t>
            </a:r>
            <a:r>
              <a:rPr lang="en-US" sz="4100" err="1">
                <a:solidFill>
                  <a:srgbClr val="231F20"/>
                </a:solidFill>
                <a:latin typeface="Red Hat Display" panose="02010303040201060303" pitchFamily="2" charset="0"/>
                <a:ea typeface="Rockwell Bold"/>
                <a:cs typeface="Rockwell Bold"/>
                <a:sym typeface="Rockwell Bold"/>
              </a:rPr>
              <a:t>d'instructions</a:t>
            </a:r>
            <a:r>
              <a:rPr lang="en-US" sz="4100">
                <a:solidFill>
                  <a:srgbClr val="231F20"/>
                </a:solidFill>
                <a:latin typeface="Red Hat Display" panose="02010303040201060303" pitchFamily="2" charset="0"/>
                <a:ea typeface="Rockwell Bold"/>
                <a:cs typeface="Rockwell Bold"/>
                <a:sym typeface="Rockwell Bold"/>
              </a:rPr>
              <a:t>. Par </a:t>
            </a:r>
            <a:r>
              <a:rPr lang="en-US" sz="4100" err="1">
                <a:solidFill>
                  <a:srgbClr val="231F20"/>
                </a:solidFill>
                <a:latin typeface="Red Hat Display" panose="02010303040201060303" pitchFamily="2" charset="0"/>
                <a:ea typeface="Rockwell Bold"/>
                <a:cs typeface="Rockwell Bold"/>
                <a:sym typeface="Rockwell Bold"/>
              </a:rPr>
              <a:t>exemple</a:t>
            </a:r>
            <a:r>
              <a:rPr lang="en-US" sz="4100">
                <a:solidFill>
                  <a:srgbClr val="231F20"/>
                </a:solidFill>
                <a:latin typeface="Red Hat Display" panose="02010303040201060303" pitchFamily="2" charset="0"/>
                <a:ea typeface="Rockwell Bold"/>
                <a:cs typeface="Rockwell Bold"/>
                <a:sym typeface="Rockwell Bold"/>
              </a:rPr>
              <a:t>, </a:t>
            </a:r>
            <a:r>
              <a:rPr lang="en-US" sz="4100" err="1">
                <a:solidFill>
                  <a:srgbClr val="231F20"/>
                </a:solidFill>
                <a:latin typeface="Red Hat Display" panose="02010303040201060303" pitchFamily="2" charset="0"/>
                <a:ea typeface="Rockwell Bold"/>
                <a:cs typeface="Rockwell Bold"/>
                <a:sym typeface="Rockwell Bold"/>
              </a:rPr>
              <a:t>imaginez</a:t>
            </a:r>
            <a:r>
              <a:rPr lang="en-US" sz="4100">
                <a:solidFill>
                  <a:srgbClr val="231F20"/>
                </a:solidFill>
                <a:latin typeface="Red Hat Display" panose="02010303040201060303" pitchFamily="2" charset="0"/>
                <a:ea typeface="Rockwell Bold"/>
                <a:cs typeface="Rockwell Bold"/>
                <a:sym typeface="Rockwell Bold"/>
              </a:rPr>
              <a:t> </a:t>
            </a:r>
            <a:r>
              <a:rPr lang="en-US" sz="4100" err="1">
                <a:solidFill>
                  <a:srgbClr val="231F20"/>
                </a:solidFill>
                <a:latin typeface="Red Hat Display" panose="02010303040201060303" pitchFamily="2" charset="0"/>
                <a:ea typeface="Rockwell Bold"/>
                <a:cs typeface="Rockwell Bold"/>
                <a:sym typeface="Rockwell Bold"/>
              </a:rPr>
              <a:t>vous</a:t>
            </a:r>
            <a:r>
              <a:rPr lang="en-US" sz="4100">
                <a:solidFill>
                  <a:srgbClr val="231F20"/>
                </a:solidFill>
                <a:latin typeface="Red Hat Display" panose="02010303040201060303" pitchFamily="2" charset="0"/>
                <a:ea typeface="Rockwell Bold"/>
                <a:cs typeface="Rockwell Bold"/>
                <a:sym typeface="Rockwell Bold"/>
              </a:rPr>
              <a:t> </a:t>
            </a:r>
            <a:r>
              <a:rPr lang="en-US" sz="4100" err="1">
                <a:solidFill>
                  <a:srgbClr val="231F20"/>
                </a:solidFill>
                <a:latin typeface="Red Hat Display" panose="02010303040201060303" pitchFamily="2" charset="0"/>
                <a:ea typeface="Rockwell Bold"/>
                <a:cs typeface="Rockwell Bold"/>
                <a:sym typeface="Rockwell Bold"/>
              </a:rPr>
              <a:t>avez</a:t>
            </a:r>
            <a:r>
              <a:rPr lang="en-US" sz="4100">
                <a:solidFill>
                  <a:srgbClr val="231F20"/>
                </a:solidFill>
                <a:latin typeface="Red Hat Display" panose="02010303040201060303" pitchFamily="2" charset="0"/>
                <a:ea typeface="Rockwell Bold"/>
                <a:cs typeface="Rockwell Bold"/>
                <a:sym typeface="Rockwell Bold"/>
              </a:rPr>
              <a:t> un robot qui doit </a:t>
            </a:r>
            <a:r>
              <a:rPr lang="en-US" sz="4100" err="1">
                <a:solidFill>
                  <a:srgbClr val="231F20"/>
                </a:solidFill>
                <a:latin typeface="Red Hat Display" panose="02010303040201060303" pitchFamily="2" charset="0"/>
                <a:ea typeface="Rockwell Bold"/>
                <a:cs typeface="Rockwell Bold"/>
                <a:sym typeface="Rockwell Bold"/>
              </a:rPr>
              <a:t>effectuer</a:t>
            </a:r>
            <a:r>
              <a:rPr lang="en-US" sz="4100">
                <a:solidFill>
                  <a:srgbClr val="231F20"/>
                </a:solidFill>
                <a:latin typeface="Red Hat Display" panose="02010303040201060303" pitchFamily="2" charset="0"/>
                <a:ea typeface="Rockwell Bold"/>
                <a:cs typeface="Rockwell Bold"/>
                <a:sym typeface="Rockwell Bold"/>
              </a:rPr>
              <a:t> </a:t>
            </a:r>
            <a:r>
              <a:rPr lang="en-US" sz="4100" err="1">
                <a:solidFill>
                  <a:srgbClr val="231F20"/>
                </a:solidFill>
                <a:latin typeface="Red Hat Display" panose="02010303040201060303" pitchFamily="2" charset="0"/>
                <a:ea typeface="Rockwell Bold"/>
                <a:cs typeface="Rockwell Bold"/>
                <a:sym typeface="Rockwell Bold"/>
              </a:rPr>
              <a:t>une</a:t>
            </a:r>
            <a:r>
              <a:rPr lang="en-US" sz="4100">
                <a:solidFill>
                  <a:srgbClr val="231F20"/>
                </a:solidFill>
                <a:latin typeface="Red Hat Display" panose="02010303040201060303" pitchFamily="2" charset="0"/>
                <a:ea typeface="Rockwell Bold"/>
                <a:cs typeface="Rockwell Bold"/>
                <a:sym typeface="Rockwell Bold"/>
              </a:rPr>
              <a:t> </a:t>
            </a:r>
            <a:r>
              <a:rPr lang="en-US" sz="4100" err="1">
                <a:solidFill>
                  <a:srgbClr val="231F20"/>
                </a:solidFill>
                <a:latin typeface="Red Hat Display" panose="02010303040201060303" pitchFamily="2" charset="0"/>
                <a:ea typeface="Rockwell Bold"/>
                <a:cs typeface="Rockwell Bold"/>
                <a:sym typeface="Rockwell Bold"/>
              </a:rPr>
              <a:t>séquence</a:t>
            </a:r>
            <a:r>
              <a:rPr lang="en-US" sz="4100">
                <a:solidFill>
                  <a:srgbClr val="231F20"/>
                </a:solidFill>
                <a:latin typeface="Red Hat Display" panose="02010303040201060303" pitchFamily="2" charset="0"/>
                <a:ea typeface="Rockwell Bold"/>
                <a:cs typeface="Rockwell Bold"/>
                <a:sym typeface="Rockwell Bold"/>
              </a:rPr>
              <a:t> de </a:t>
            </a:r>
            <a:r>
              <a:rPr lang="en-US" sz="4100" err="1">
                <a:solidFill>
                  <a:srgbClr val="231F20"/>
                </a:solidFill>
                <a:latin typeface="Red Hat Display" panose="02010303040201060303" pitchFamily="2" charset="0"/>
                <a:ea typeface="Rockwell Bold"/>
                <a:cs typeface="Rockwell Bold"/>
                <a:sym typeface="Rockwell Bold"/>
              </a:rPr>
              <a:t>mouvements</a:t>
            </a:r>
            <a:r>
              <a:rPr lang="en-US" sz="4100">
                <a:solidFill>
                  <a:srgbClr val="231F20"/>
                </a:solidFill>
                <a:latin typeface="Red Hat Display" panose="02010303040201060303" pitchFamily="2" charset="0"/>
                <a:ea typeface="Rockwell Bold"/>
                <a:cs typeface="Rockwell Bold"/>
                <a:sym typeface="Rockwell Bold"/>
              </a:rPr>
              <a:t> </a:t>
            </a:r>
            <a:r>
              <a:rPr lang="en-US" sz="4100" err="1">
                <a:solidFill>
                  <a:srgbClr val="231F20"/>
                </a:solidFill>
                <a:latin typeface="Red Hat Display" panose="02010303040201060303" pitchFamily="2" charset="0"/>
                <a:ea typeface="Rockwell Bold"/>
                <a:cs typeface="Rockwell Bold"/>
                <a:sym typeface="Rockwell Bold"/>
              </a:rPr>
              <a:t>spécifique</a:t>
            </a:r>
            <a:r>
              <a:rPr lang="en-US" sz="4100">
                <a:solidFill>
                  <a:srgbClr val="231F20"/>
                </a:solidFill>
                <a:latin typeface="Red Hat Display" panose="02010303040201060303" pitchFamily="2" charset="0"/>
                <a:ea typeface="Rockwell Bold"/>
                <a:cs typeface="Rockwell Bold"/>
                <a:sym typeface="Rockwell Bold"/>
              </a:rPr>
              <a:t> de manière </a:t>
            </a:r>
            <a:r>
              <a:rPr lang="en-US" sz="4100" err="1">
                <a:solidFill>
                  <a:srgbClr val="231F20"/>
                </a:solidFill>
                <a:latin typeface="Red Hat Display" panose="02010303040201060303" pitchFamily="2" charset="0"/>
                <a:ea typeface="Rockwell Bold"/>
                <a:cs typeface="Rockwell Bold"/>
                <a:sym typeface="Rockwell Bold"/>
              </a:rPr>
              <a:t>répétée</a:t>
            </a:r>
            <a:r>
              <a:rPr lang="en-US" sz="4100">
                <a:solidFill>
                  <a:srgbClr val="231F20"/>
                </a:solidFill>
                <a:latin typeface="Red Hat Display" panose="02010303040201060303" pitchFamily="2" charset="0"/>
                <a:ea typeface="Rockwell Bold"/>
                <a:cs typeface="Rockwell Bold"/>
                <a:sym typeface="Rockwell Bold"/>
              </a:rPr>
              <a:t>. Au lieu </a:t>
            </a:r>
            <a:r>
              <a:rPr lang="en-US" sz="4100" err="1">
                <a:solidFill>
                  <a:srgbClr val="231F20"/>
                </a:solidFill>
                <a:latin typeface="Red Hat Display" panose="02010303040201060303" pitchFamily="2" charset="0"/>
                <a:ea typeface="Rockwell Bold"/>
                <a:cs typeface="Rockwell Bold"/>
                <a:sym typeface="Rockwell Bold"/>
              </a:rPr>
              <a:t>d'écrire</a:t>
            </a:r>
            <a:r>
              <a:rPr lang="en-US" sz="4100">
                <a:solidFill>
                  <a:srgbClr val="231F20"/>
                </a:solidFill>
                <a:latin typeface="Red Hat Display" panose="02010303040201060303" pitchFamily="2" charset="0"/>
                <a:ea typeface="Rockwell Bold"/>
                <a:cs typeface="Rockwell Bold"/>
                <a:sym typeface="Rockwell Bold"/>
              </a:rPr>
              <a:t> </a:t>
            </a:r>
            <a:r>
              <a:rPr lang="en-US" sz="4100" err="1">
                <a:solidFill>
                  <a:srgbClr val="231F20"/>
                </a:solidFill>
                <a:latin typeface="Red Hat Display" panose="02010303040201060303" pitchFamily="2" charset="0"/>
                <a:ea typeface="Rockwell Bold"/>
                <a:cs typeface="Rockwell Bold"/>
                <a:sym typeface="Rockwell Bold"/>
              </a:rPr>
              <a:t>plusieurs</a:t>
            </a:r>
            <a:r>
              <a:rPr lang="en-US" sz="4100">
                <a:solidFill>
                  <a:srgbClr val="231F20"/>
                </a:solidFill>
                <a:latin typeface="Red Hat Display" panose="02010303040201060303" pitchFamily="2" charset="0"/>
                <a:ea typeface="Rockwell Bold"/>
                <a:cs typeface="Rockwell Bold"/>
                <a:sym typeface="Rockwell Bold"/>
              </a:rPr>
              <a:t> </a:t>
            </a:r>
            <a:r>
              <a:rPr lang="en-US" sz="4100" err="1">
                <a:solidFill>
                  <a:srgbClr val="231F20"/>
                </a:solidFill>
                <a:latin typeface="Red Hat Display" panose="02010303040201060303" pitchFamily="2" charset="0"/>
                <a:ea typeface="Rockwell Bold"/>
                <a:cs typeface="Rockwell Bold"/>
                <a:sym typeface="Rockwell Bold"/>
              </a:rPr>
              <a:t>fois</a:t>
            </a:r>
            <a:r>
              <a:rPr lang="en-US" sz="4100">
                <a:solidFill>
                  <a:srgbClr val="231F20"/>
                </a:solidFill>
                <a:latin typeface="Red Hat Display" panose="02010303040201060303" pitchFamily="2" charset="0"/>
                <a:ea typeface="Rockwell Bold"/>
                <a:cs typeface="Rockwell Bold"/>
                <a:sym typeface="Rockwell Bold"/>
              </a:rPr>
              <a:t> la </a:t>
            </a:r>
            <a:r>
              <a:rPr lang="en-US" sz="4100" err="1">
                <a:solidFill>
                  <a:srgbClr val="231F20"/>
                </a:solidFill>
                <a:latin typeface="Red Hat Display" panose="02010303040201060303" pitchFamily="2" charset="0"/>
                <a:ea typeface="Rockwell Bold"/>
                <a:cs typeface="Rockwell Bold"/>
                <a:sym typeface="Rockwell Bold"/>
              </a:rPr>
              <a:t>même</a:t>
            </a:r>
            <a:r>
              <a:rPr lang="en-US" sz="4100">
                <a:solidFill>
                  <a:srgbClr val="231F20"/>
                </a:solidFill>
                <a:latin typeface="Red Hat Display" panose="02010303040201060303" pitchFamily="2" charset="0"/>
                <a:ea typeface="Rockwell Bold"/>
                <a:cs typeface="Rockwell Bold"/>
                <a:sym typeface="Rockwell Bold"/>
              </a:rPr>
              <a:t> </a:t>
            </a:r>
            <a:r>
              <a:rPr lang="en-US" sz="4100" err="1">
                <a:solidFill>
                  <a:srgbClr val="231F20"/>
                </a:solidFill>
                <a:latin typeface="Red Hat Display" panose="02010303040201060303" pitchFamily="2" charset="0"/>
                <a:ea typeface="Rockwell Bold"/>
                <a:cs typeface="Rockwell Bold"/>
                <a:sym typeface="Rockwell Bold"/>
              </a:rPr>
              <a:t>séquence</a:t>
            </a:r>
            <a:r>
              <a:rPr lang="en-US" sz="4100">
                <a:solidFill>
                  <a:srgbClr val="231F20"/>
                </a:solidFill>
                <a:latin typeface="Red Hat Display" panose="02010303040201060303" pitchFamily="2" charset="0"/>
                <a:ea typeface="Rockwell Bold"/>
                <a:cs typeface="Rockwell Bold"/>
                <a:sym typeface="Rockwell Bold"/>
              </a:rPr>
              <a:t> de blocs, </a:t>
            </a:r>
            <a:r>
              <a:rPr lang="en-US" sz="4100" err="1">
                <a:solidFill>
                  <a:srgbClr val="231F20"/>
                </a:solidFill>
                <a:latin typeface="Red Hat Display" panose="02010303040201060303" pitchFamily="2" charset="0"/>
                <a:ea typeface="Rockwell Bold"/>
                <a:cs typeface="Rockwell Bold"/>
                <a:sym typeface="Rockwell Bold"/>
              </a:rPr>
              <a:t>vous</a:t>
            </a:r>
            <a:r>
              <a:rPr lang="en-US" sz="4100">
                <a:solidFill>
                  <a:srgbClr val="231F20"/>
                </a:solidFill>
                <a:latin typeface="Red Hat Display" panose="02010303040201060303" pitchFamily="2" charset="0"/>
                <a:ea typeface="Rockwell Bold"/>
                <a:cs typeface="Rockwell Bold"/>
                <a:sym typeface="Rockwell Bold"/>
              </a:rPr>
              <a:t> </a:t>
            </a:r>
            <a:r>
              <a:rPr lang="en-US" sz="4100" err="1">
                <a:solidFill>
                  <a:srgbClr val="231F20"/>
                </a:solidFill>
                <a:latin typeface="Red Hat Display" panose="02010303040201060303" pitchFamily="2" charset="0"/>
                <a:ea typeface="Rockwell Bold"/>
                <a:cs typeface="Rockwell Bold"/>
                <a:sym typeface="Rockwell Bold"/>
              </a:rPr>
              <a:t>pouvez</a:t>
            </a:r>
            <a:r>
              <a:rPr lang="en-US" sz="4100">
                <a:solidFill>
                  <a:srgbClr val="231F20"/>
                </a:solidFill>
                <a:latin typeface="Red Hat Display" panose="02010303040201060303" pitchFamily="2" charset="0"/>
                <a:ea typeface="Rockwell Bold"/>
                <a:cs typeface="Rockwell Bold"/>
                <a:sym typeface="Rockwell Bold"/>
              </a:rPr>
              <a:t> </a:t>
            </a:r>
            <a:r>
              <a:rPr lang="en-US" sz="4100" err="1">
                <a:solidFill>
                  <a:srgbClr val="F23A68"/>
                </a:solidFill>
                <a:latin typeface="Red Hat Display" panose="02010303040201060303" pitchFamily="2" charset="0"/>
                <a:ea typeface="Rockwell Bold"/>
                <a:cs typeface="Rockwell Bold"/>
                <a:sym typeface="Rockwell Bold"/>
              </a:rPr>
              <a:t>créer</a:t>
            </a:r>
            <a:r>
              <a:rPr lang="en-US" sz="4100">
                <a:solidFill>
                  <a:srgbClr val="F23A68"/>
                </a:solidFill>
                <a:latin typeface="Red Hat Display" panose="02010303040201060303" pitchFamily="2" charset="0"/>
                <a:ea typeface="Rockwell Bold"/>
                <a:cs typeface="Rockwell Bold"/>
                <a:sym typeface="Rockwell Bold"/>
              </a:rPr>
              <a:t> un bloc</a:t>
            </a:r>
            <a:r>
              <a:rPr lang="en-US" sz="4100">
                <a:solidFill>
                  <a:srgbClr val="231F20"/>
                </a:solidFill>
                <a:latin typeface="Red Hat Display" panose="02010303040201060303" pitchFamily="2" charset="0"/>
                <a:ea typeface="Rockwell Bold"/>
                <a:cs typeface="Rockwell Bold"/>
                <a:sym typeface="Rockwell Bold"/>
              </a:rPr>
              <a:t> pour </a:t>
            </a:r>
            <a:r>
              <a:rPr lang="en-US" sz="4100" err="1">
                <a:solidFill>
                  <a:srgbClr val="231F20"/>
                </a:solidFill>
                <a:latin typeface="Red Hat Display" panose="02010303040201060303" pitchFamily="2" charset="0"/>
                <a:ea typeface="Rockwell Bold"/>
                <a:cs typeface="Rockwell Bold"/>
                <a:sym typeface="Rockwell Bold"/>
              </a:rPr>
              <a:t>cette</a:t>
            </a:r>
            <a:r>
              <a:rPr lang="en-US" sz="4100">
                <a:solidFill>
                  <a:srgbClr val="231F20"/>
                </a:solidFill>
                <a:latin typeface="Red Hat Display" panose="02010303040201060303" pitchFamily="2" charset="0"/>
                <a:ea typeface="Rockwell Bold"/>
                <a:cs typeface="Rockwell Bold"/>
                <a:sym typeface="Rockwell Bold"/>
              </a:rPr>
              <a:t> </a:t>
            </a:r>
            <a:r>
              <a:rPr lang="en-US" sz="4100" err="1">
                <a:solidFill>
                  <a:srgbClr val="231F20"/>
                </a:solidFill>
                <a:latin typeface="Red Hat Display" panose="02010303040201060303" pitchFamily="2" charset="0"/>
                <a:ea typeface="Rockwell Bold"/>
                <a:cs typeface="Rockwell Bold"/>
                <a:sym typeface="Rockwell Bold"/>
              </a:rPr>
              <a:t>séquence</a:t>
            </a:r>
            <a:r>
              <a:rPr lang="en-US" sz="4100">
                <a:solidFill>
                  <a:srgbClr val="231F20"/>
                </a:solidFill>
                <a:latin typeface="Red Hat Display" panose="02010303040201060303" pitchFamily="2" charset="0"/>
                <a:ea typeface="Rockwell Bold"/>
                <a:cs typeface="Rockwell Bold"/>
                <a:sym typeface="Rockwell Bold"/>
              </a:rPr>
              <a:t>.</a:t>
            </a:r>
          </a:p>
        </p:txBody>
      </p:sp>
      <p:pic>
        <p:nvPicPr>
          <p:cNvPr id="8" name="Picture 7" descr="Une capture d'écran qui montre l'option: mes blocs">
            <a:extLst>
              <a:ext uri="{FF2B5EF4-FFF2-40B4-BE49-F238E27FC236}">
                <a16:creationId xmlns:a16="http://schemas.microsoft.com/office/drawing/2014/main" id="{F555556D-9489-397D-6EC0-EAAD8FE964E5}"/>
              </a:ext>
            </a:extLst>
          </p:cNvPr>
          <p:cNvPicPr>
            <a:picLocks noChangeAspect="1"/>
          </p:cNvPicPr>
          <p:nvPr/>
        </p:nvPicPr>
        <p:blipFill>
          <a:blip r:embed="rId2"/>
          <a:stretch>
            <a:fillRect/>
          </a:stretch>
        </p:blipFill>
        <p:spPr>
          <a:xfrm>
            <a:off x="12288328" y="554068"/>
            <a:ext cx="3998343" cy="9243563"/>
          </a:xfrm>
          <a:prstGeom prst="rect">
            <a:avLst/>
          </a:prstGeom>
        </p:spPr>
      </p:pic>
      <p:sp>
        <p:nvSpPr>
          <p:cNvPr id="5" name="AutoShape 5" descr="Une flèche qui pointe vers mes blocs"/>
          <p:cNvSpPr/>
          <p:nvPr/>
        </p:nvSpPr>
        <p:spPr>
          <a:xfrm>
            <a:off x="8766767" y="7824812"/>
            <a:ext cx="3493806" cy="1117699"/>
          </a:xfrm>
          <a:prstGeom prst="line">
            <a:avLst/>
          </a:prstGeom>
          <a:ln w="76200" cap="rnd">
            <a:solidFill>
              <a:srgbClr val="156082"/>
            </a:solidFill>
            <a:prstDash val="solid"/>
            <a:headEnd type="none" w="sm" len="sm"/>
            <a:tailEnd type="triangle" w="lg" len="med"/>
          </a:ln>
        </p:spPr>
        <p:txBody>
          <a:bodyPr/>
          <a:lstStyle/>
          <a:p>
            <a:endParaRPr lang="en-CA">
              <a:latin typeface="Red Hat Display" panose="02010303040201060303" pitchFamily="2" charset="0"/>
            </a:endParaRPr>
          </a:p>
        </p:txBody>
      </p:sp>
      <p:pic>
        <p:nvPicPr>
          <p:cNvPr id="7" name="Picture 6">
            <a:extLst>
              <a:ext uri="{FF2B5EF4-FFF2-40B4-BE49-F238E27FC236}">
                <a16:creationId xmlns:a16="http://schemas.microsoft.com/office/drawing/2014/main" id="{633019B5-E384-3BCB-D280-412B2FA9343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36757" y="9211578"/>
            <a:ext cx="4253930" cy="831879"/>
          </a:xfrm>
          <a:prstGeom prst="rect">
            <a:avLst/>
          </a:prstGeom>
        </p:spPr>
      </p:pic>
      <p:grpSp>
        <p:nvGrpSpPr>
          <p:cNvPr id="9" name="Group 2">
            <a:extLst>
              <a:ext uri="{FF2B5EF4-FFF2-40B4-BE49-F238E27FC236}">
                <a16:creationId xmlns:a16="http://schemas.microsoft.com/office/drawing/2014/main" id="{6CC71090-FAE8-C72B-F009-2D7B52E6FDC3}"/>
              </a:ext>
            </a:extLst>
          </p:cNvPr>
          <p:cNvGrpSpPr/>
          <p:nvPr/>
        </p:nvGrpSpPr>
        <p:grpSpPr>
          <a:xfrm>
            <a:off x="668015" y="243543"/>
            <a:ext cx="9176811" cy="1236497"/>
            <a:chOff x="0" y="0"/>
            <a:chExt cx="12235748" cy="1648663"/>
          </a:xfrm>
        </p:grpSpPr>
        <p:sp>
          <p:nvSpPr>
            <p:cNvPr id="10" name="Freeform 3">
              <a:extLst>
                <a:ext uri="{FF2B5EF4-FFF2-40B4-BE49-F238E27FC236}">
                  <a16:creationId xmlns:a16="http://schemas.microsoft.com/office/drawing/2014/main" id="{963EF6BC-F696-2904-A3AC-45ABF246D8A5}"/>
                </a:ext>
              </a:extLst>
            </p:cNvPr>
            <p:cNvSpPr/>
            <p:nvPr/>
          </p:nvSpPr>
          <p:spPr>
            <a:xfrm>
              <a:off x="0" y="0"/>
              <a:ext cx="12235748" cy="1648663"/>
            </a:xfrm>
            <a:custGeom>
              <a:avLst/>
              <a:gdLst/>
              <a:ahLst/>
              <a:cxnLst/>
              <a:rect l="l" t="t" r="r" b="b"/>
              <a:pathLst>
                <a:path w="12235748" h="1648663">
                  <a:moveTo>
                    <a:pt x="0" y="0"/>
                  </a:moveTo>
                  <a:lnTo>
                    <a:pt x="12235748" y="0"/>
                  </a:lnTo>
                  <a:lnTo>
                    <a:pt x="12235748" y="1648663"/>
                  </a:lnTo>
                  <a:lnTo>
                    <a:pt x="0" y="1648663"/>
                  </a:lnTo>
                  <a:close/>
                </a:path>
              </a:pathLst>
            </a:custGeom>
            <a:solidFill>
              <a:srgbClr val="000000">
                <a:alpha val="0"/>
              </a:srgbClr>
            </a:solidFill>
          </p:spPr>
          <p:txBody>
            <a:bodyPr/>
            <a:lstStyle/>
            <a:p>
              <a:endParaRPr lang="en-CA">
                <a:latin typeface="Red Hat Display" panose="02010303040201060303" pitchFamily="2" charset="0"/>
              </a:endParaRPr>
            </a:p>
          </p:txBody>
        </p:sp>
        <p:sp>
          <p:nvSpPr>
            <p:cNvPr id="11" name="TextBox 4">
              <a:extLst>
                <a:ext uri="{FF2B5EF4-FFF2-40B4-BE49-F238E27FC236}">
                  <a16:creationId xmlns:a16="http://schemas.microsoft.com/office/drawing/2014/main" id="{3218C45C-2440-E6E5-BD05-FB4A6AD59043}"/>
                </a:ext>
              </a:extLst>
            </p:cNvPr>
            <p:cNvSpPr txBox="1"/>
            <p:nvPr/>
          </p:nvSpPr>
          <p:spPr>
            <a:xfrm>
              <a:off x="0" y="-133350"/>
              <a:ext cx="12235748" cy="1782013"/>
            </a:xfrm>
            <a:prstGeom prst="rect">
              <a:avLst/>
            </a:prstGeom>
          </p:spPr>
          <p:txBody>
            <a:bodyPr lIns="0" tIns="0" rIns="0" bIns="0" rtlCol="0" anchor="b"/>
            <a:lstStyle/>
            <a:p>
              <a:pPr marL="0" lvl="0" indent="0">
                <a:lnSpc>
                  <a:spcPts val="7920"/>
                </a:lnSpc>
              </a:pPr>
              <a:r>
                <a:rPr lang="en-US" sz="6600" b="1" err="1">
                  <a:solidFill>
                    <a:srgbClr val="0070C0"/>
                  </a:solidFill>
                  <a:latin typeface="Red Hat Display ExtraBold" panose="02010303040201060303" pitchFamily="2" charset="0"/>
                  <a:ea typeface="Red Hat Display ExtraBold" panose="02010303040201060303" pitchFamily="2" charset="0"/>
                  <a:cs typeface="Red Hat Display ExtraBold" panose="02010303040201060303" pitchFamily="2" charset="0"/>
                  <a:sym typeface="Rockwell Bold"/>
                </a:rPr>
                <a:t>Catégories</a:t>
              </a:r>
              <a:r>
                <a:rPr lang="en-US" sz="6600" b="1">
                  <a:solidFill>
                    <a:srgbClr val="0070C0"/>
                  </a:solidFill>
                  <a:latin typeface="Red Hat Display ExtraBold" panose="02010303040201060303" pitchFamily="2" charset="0"/>
                  <a:ea typeface="Red Hat Display ExtraBold" panose="02010303040201060303" pitchFamily="2" charset="0"/>
                  <a:cs typeface="Red Hat Display ExtraBold" panose="02010303040201060303" pitchFamily="2" charset="0"/>
                  <a:sym typeface="Rockwell Bold"/>
                </a:rPr>
                <a:t> de blocs</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85DC6-FA45-7657-9E49-AEB836EA54BA}"/>
            </a:ext>
          </a:extLst>
        </p:cNvPr>
        <p:cNvGrpSpPr/>
        <p:nvPr/>
      </p:nvGrpSpPr>
      <p:grpSpPr>
        <a:xfrm>
          <a:off x="0" y="0"/>
          <a:ext cx="0" cy="0"/>
          <a:chOff x="0" y="0"/>
          <a:chExt cx="0" cy="0"/>
        </a:xfrm>
      </p:grpSpPr>
      <p:pic>
        <p:nvPicPr>
          <p:cNvPr id="16" name="Picture 15" descr="Une capture d'écran qui montre les options pour sauvegarder un projet, situé au-dessus les moteurs, pour connecter votre Hub (encerclé en bleu avec un point vert), une rangée des moteurs et capteurs en haut et lancer le programme en bas">
            <a:extLst>
              <a:ext uri="{FF2B5EF4-FFF2-40B4-BE49-F238E27FC236}">
                <a16:creationId xmlns:a16="http://schemas.microsoft.com/office/drawing/2014/main" id="{01CBE335-D1E6-78AB-D2F1-B8EBC8B5B165}"/>
              </a:ext>
            </a:extLst>
          </p:cNvPr>
          <p:cNvPicPr>
            <a:picLocks noChangeAspect="1"/>
          </p:cNvPicPr>
          <p:nvPr/>
        </p:nvPicPr>
        <p:blipFill>
          <a:blip r:embed="rId2"/>
          <a:stretch>
            <a:fillRect/>
          </a:stretch>
        </p:blipFill>
        <p:spPr>
          <a:xfrm>
            <a:off x="368060" y="9976"/>
            <a:ext cx="17400916" cy="9835729"/>
          </a:xfrm>
          <a:prstGeom prst="rect">
            <a:avLst/>
          </a:prstGeom>
          <a:ln>
            <a:noFill/>
          </a:ln>
        </p:spPr>
      </p:pic>
      <p:sp>
        <p:nvSpPr>
          <p:cNvPr id="7" name="TextBox 7">
            <a:extLst>
              <a:ext uri="{FF2B5EF4-FFF2-40B4-BE49-F238E27FC236}">
                <a16:creationId xmlns:a16="http://schemas.microsoft.com/office/drawing/2014/main" id="{45234918-3FBB-41CF-7EB0-C27F80FB7C6F}"/>
              </a:ext>
            </a:extLst>
          </p:cNvPr>
          <p:cNvSpPr txBox="1"/>
          <p:nvPr/>
        </p:nvSpPr>
        <p:spPr>
          <a:xfrm>
            <a:off x="5349063" y="5788195"/>
            <a:ext cx="5937208" cy="1641475"/>
          </a:xfrm>
          <a:prstGeom prst="rect">
            <a:avLst/>
          </a:prstGeom>
        </p:spPr>
        <p:txBody>
          <a:bodyPr wrap="square" lIns="0" tIns="0" rIns="0" bIns="0" rtlCol="0" anchor="t">
            <a:spAutoFit/>
          </a:bodyPr>
          <a:lstStyle/>
          <a:p>
            <a:pPr>
              <a:lnSpc>
                <a:spcPts val="3240"/>
              </a:lnSpc>
            </a:pPr>
            <a:r>
              <a:rPr lang="fr-CA" sz="2700">
                <a:solidFill>
                  <a:srgbClr val="231F20"/>
                </a:solidFill>
                <a:latin typeface="Red Hat Display" panose="02010303040201060303" pitchFamily="2" charset="0"/>
                <a:ea typeface="Rockwell"/>
                <a:cs typeface="Rockwell"/>
                <a:sym typeface="Rockwell"/>
              </a:rPr>
              <a:t>Sauvegardez votre projet. Assurez-vous de le sauvegarder sur OneDrive ou Google Drive, sinon vous perdrez votre travail!</a:t>
            </a:r>
          </a:p>
        </p:txBody>
      </p:sp>
      <p:sp>
        <p:nvSpPr>
          <p:cNvPr id="8" name="AutoShape 8" descr="Une flèche qui part de l'icône de Hub vers le titre Pour connecter votre Hub">
            <a:extLst>
              <a:ext uri="{FF2B5EF4-FFF2-40B4-BE49-F238E27FC236}">
                <a16:creationId xmlns:a16="http://schemas.microsoft.com/office/drawing/2014/main" id="{BAE8812C-49D0-C251-8455-5A4AD9917523}"/>
              </a:ext>
            </a:extLst>
          </p:cNvPr>
          <p:cNvSpPr/>
          <p:nvPr/>
        </p:nvSpPr>
        <p:spPr>
          <a:xfrm rot="19712929">
            <a:off x="6161732" y="252031"/>
            <a:ext cx="1584283" cy="560716"/>
          </a:xfrm>
          <a:prstGeom prst="line">
            <a:avLst/>
          </a:prstGeom>
          <a:ln>
            <a:headEnd type="none" w="sm" len="sm"/>
            <a:tailEnd type="triangle" w="lg" len="med"/>
          </a:ln>
        </p:spPr>
        <p:style>
          <a:lnRef idx="3">
            <a:schemeClr val="accent1"/>
          </a:lnRef>
          <a:fillRef idx="0">
            <a:schemeClr val="accent1"/>
          </a:fillRef>
          <a:effectRef idx="2">
            <a:schemeClr val="accent1"/>
          </a:effectRef>
          <a:fontRef idx="minor">
            <a:schemeClr val="tx1"/>
          </a:fontRef>
        </p:style>
        <p:txBody>
          <a:bodyPr/>
          <a:lstStyle/>
          <a:p>
            <a:endParaRPr lang="en-CA">
              <a:latin typeface="Red Hat Display" panose="02010303040201060303" pitchFamily="2" charset="0"/>
            </a:endParaRPr>
          </a:p>
        </p:txBody>
      </p:sp>
      <p:sp>
        <p:nvSpPr>
          <p:cNvPr id="9" name="TextBox 9">
            <a:extLst>
              <a:ext uri="{FF2B5EF4-FFF2-40B4-BE49-F238E27FC236}">
                <a16:creationId xmlns:a16="http://schemas.microsoft.com/office/drawing/2014/main" id="{1FF9095B-FB0F-5866-2965-69A9E231FD79}"/>
              </a:ext>
            </a:extLst>
          </p:cNvPr>
          <p:cNvSpPr txBox="1"/>
          <p:nvPr/>
        </p:nvSpPr>
        <p:spPr>
          <a:xfrm>
            <a:off x="7962824" y="66350"/>
            <a:ext cx="5297128" cy="410369"/>
          </a:xfrm>
          <a:prstGeom prst="rect">
            <a:avLst/>
          </a:prstGeom>
        </p:spPr>
        <p:txBody>
          <a:bodyPr lIns="0" tIns="0" rIns="0" bIns="0" rtlCol="0" anchor="t">
            <a:spAutoFit/>
          </a:bodyPr>
          <a:lstStyle/>
          <a:p>
            <a:pPr marL="0" lvl="0" indent="0" algn="l">
              <a:lnSpc>
                <a:spcPts val="3240"/>
              </a:lnSpc>
            </a:pPr>
            <a:r>
              <a:rPr lang="fr-CA" sz="2700" spc="232">
                <a:solidFill>
                  <a:srgbClr val="231F20"/>
                </a:solidFill>
                <a:latin typeface="Red Hat Display" panose="02010303040201060303" pitchFamily="2" charset="0"/>
                <a:ea typeface="Rockwell"/>
                <a:cs typeface="Rockwell"/>
                <a:sym typeface="Rockwell"/>
              </a:rPr>
              <a:t>Pour connecter votre Hub</a:t>
            </a:r>
          </a:p>
        </p:txBody>
      </p:sp>
      <p:sp>
        <p:nvSpPr>
          <p:cNvPr id="10" name="AutoShape 10" descr="Une flèche qui part de l'icône de Hub vers les instructions pour vérifier la connexion">
            <a:extLst>
              <a:ext uri="{FF2B5EF4-FFF2-40B4-BE49-F238E27FC236}">
                <a16:creationId xmlns:a16="http://schemas.microsoft.com/office/drawing/2014/main" id="{C9F1F4EF-866A-AC68-54B0-0CE72EB80361}"/>
              </a:ext>
            </a:extLst>
          </p:cNvPr>
          <p:cNvSpPr/>
          <p:nvPr/>
        </p:nvSpPr>
        <p:spPr>
          <a:xfrm rot="4031272">
            <a:off x="5847021" y="2131989"/>
            <a:ext cx="538724" cy="0"/>
          </a:xfrm>
          <a:prstGeom prst="line">
            <a:avLst/>
          </a:prstGeom>
          <a:ln>
            <a:headEnd type="none" w="sm" len="sm"/>
            <a:tailEnd type="triangle" w="lg" len="med"/>
          </a:ln>
        </p:spPr>
        <p:style>
          <a:lnRef idx="3">
            <a:schemeClr val="accent1"/>
          </a:lnRef>
          <a:fillRef idx="0">
            <a:schemeClr val="accent1"/>
          </a:fillRef>
          <a:effectRef idx="2">
            <a:schemeClr val="accent1"/>
          </a:effectRef>
          <a:fontRef idx="minor">
            <a:schemeClr val="tx1"/>
          </a:fontRef>
        </p:style>
        <p:txBody>
          <a:bodyPr/>
          <a:lstStyle/>
          <a:p>
            <a:endParaRPr lang="en-CA">
              <a:latin typeface="Red Hat Display" panose="02010303040201060303" pitchFamily="2" charset="0"/>
            </a:endParaRPr>
          </a:p>
        </p:txBody>
      </p:sp>
      <p:sp>
        <p:nvSpPr>
          <p:cNvPr id="11" name="TextBox 11">
            <a:extLst>
              <a:ext uri="{FF2B5EF4-FFF2-40B4-BE49-F238E27FC236}">
                <a16:creationId xmlns:a16="http://schemas.microsoft.com/office/drawing/2014/main" id="{77F9FF12-0C9F-4646-0817-A15F5A0C49FB}"/>
              </a:ext>
            </a:extLst>
          </p:cNvPr>
          <p:cNvSpPr txBox="1"/>
          <p:nvPr/>
        </p:nvSpPr>
        <p:spPr>
          <a:xfrm>
            <a:off x="5413189" y="2463132"/>
            <a:ext cx="5772616" cy="820738"/>
          </a:xfrm>
          <a:prstGeom prst="rect">
            <a:avLst/>
          </a:prstGeom>
        </p:spPr>
        <p:txBody>
          <a:bodyPr wrap="square" lIns="0" tIns="0" rIns="0" bIns="0" rtlCol="0" anchor="t">
            <a:spAutoFit/>
          </a:bodyPr>
          <a:lstStyle/>
          <a:p>
            <a:pPr>
              <a:lnSpc>
                <a:spcPts val="3240"/>
              </a:lnSpc>
            </a:pPr>
            <a:r>
              <a:rPr lang="fr-CA" sz="2700">
                <a:solidFill>
                  <a:srgbClr val="231F20"/>
                </a:solidFill>
                <a:latin typeface="Red Hat Display" panose="02010303040201060303" pitchFamily="2" charset="0"/>
                <a:ea typeface="Rockwell"/>
                <a:cs typeface="Rockwell"/>
                <a:sym typeface="Rockwell"/>
              </a:rPr>
              <a:t>Si vous vous êtes connecté avec succès, vous verrez le point vert.</a:t>
            </a:r>
          </a:p>
        </p:txBody>
      </p:sp>
      <p:sp>
        <p:nvSpPr>
          <p:cNvPr id="12" name="AutoShape 12" descr="Une flèche qui part des moteurs et capteurs vers l'explication de l'état des moteurs et capteurs">
            <a:extLst>
              <a:ext uri="{FF2B5EF4-FFF2-40B4-BE49-F238E27FC236}">
                <a16:creationId xmlns:a16="http://schemas.microsoft.com/office/drawing/2014/main" id="{A7DD4A91-90D4-B503-031B-E797A3C8416C}"/>
              </a:ext>
            </a:extLst>
          </p:cNvPr>
          <p:cNvSpPr/>
          <p:nvPr/>
        </p:nvSpPr>
        <p:spPr>
          <a:xfrm rot="21306248">
            <a:off x="10189835" y="1898518"/>
            <a:ext cx="1360198" cy="452886"/>
          </a:xfrm>
          <a:prstGeom prst="line">
            <a:avLst/>
          </a:prstGeom>
          <a:ln>
            <a:headEnd type="none" w="sm" len="sm"/>
            <a:tailEnd type="triangle" w="lg" len="med"/>
          </a:ln>
        </p:spPr>
        <p:style>
          <a:lnRef idx="3">
            <a:schemeClr val="accent1"/>
          </a:lnRef>
          <a:fillRef idx="0">
            <a:schemeClr val="accent1"/>
          </a:fillRef>
          <a:effectRef idx="2">
            <a:schemeClr val="accent1"/>
          </a:effectRef>
          <a:fontRef idx="minor">
            <a:schemeClr val="tx1"/>
          </a:fontRef>
        </p:style>
        <p:txBody>
          <a:bodyPr/>
          <a:lstStyle/>
          <a:p>
            <a:endParaRPr lang="en-CA">
              <a:latin typeface="Red Hat Display" panose="02010303040201060303" pitchFamily="2" charset="0"/>
            </a:endParaRPr>
          </a:p>
        </p:txBody>
      </p:sp>
      <p:sp>
        <p:nvSpPr>
          <p:cNvPr id="13" name="TextBox 13">
            <a:extLst>
              <a:ext uri="{FF2B5EF4-FFF2-40B4-BE49-F238E27FC236}">
                <a16:creationId xmlns:a16="http://schemas.microsoft.com/office/drawing/2014/main" id="{25346991-7F4C-1CDB-7945-EF9075909C2E}"/>
              </a:ext>
            </a:extLst>
          </p:cNvPr>
          <p:cNvSpPr txBox="1"/>
          <p:nvPr/>
        </p:nvSpPr>
        <p:spPr>
          <a:xfrm>
            <a:off x="12029075" y="1936520"/>
            <a:ext cx="5297128" cy="820738"/>
          </a:xfrm>
          <a:prstGeom prst="rect">
            <a:avLst/>
          </a:prstGeom>
        </p:spPr>
        <p:txBody>
          <a:bodyPr lIns="0" tIns="0" rIns="0" bIns="0" rtlCol="0" anchor="t">
            <a:spAutoFit/>
          </a:bodyPr>
          <a:lstStyle/>
          <a:p>
            <a:pPr marL="0" lvl="0" indent="0" algn="l">
              <a:lnSpc>
                <a:spcPts val="3240"/>
              </a:lnSpc>
            </a:pPr>
            <a:r>
              <a:rPr lang="fr-CA" sz="2700">
                <a:solidFill>
                  <a:srgbClr val="231F20"/>
                </a:solidFill>
                <a:latin typeface="Red Hat Display" panose="02010303040201060303" pitchFamily="2" charset="0"/>
                <a:ea typeface="Rockwell"/>
                <a:cs typeface="Rockwell"/>
                <a:sym typeface="Rockwell"/>
              </a:rPr>
              <a:t>Cela vous montre l'état de vos moteurs et de tous les capteurs.</a:t>
            </a:r>
            <a:endParaRPr lang="fr-CA" sz="2700">
              <a:solidFill>
                <a:srgbClr val="231F20"/>
              </a:solidFill>
              <a:latin typeface="Red Hat Display" panose="02010303040201060303" pitchFamily="2" charset="0"/>
              <a:ea typeface="Rockwell"/>
              <a:cs typeface="Rockwell"/>
            </a:endParaRPr>
          </a:p>
        </p:txBody>
      </p:sp>
      <p:sp>
        <p:nvSpPr>
          <p:cNvPr id="15" name="TextBox 15">
            <a:extLst>
              <a:ext uri="{FF2B5EF4-FFF2-40B4-BE49-F238E27FC236}">
                <a16:creationId xmlns:a16="http://schemas.microsoft.com/office/drawing/2014/main" id="{EB76AA4E-0838-1422-EB42-55AB00D067A5}"/>
              </a:ext>
            </a:extLst>
          </p:cNvPr>
          <p:cNvSpPr txBox="1"/>
          <p:nvPr/>
        </p:nvSpPr>
        <p:spPr>
          <a:xfrm>
            <a:off x="12029075" y="7017129"/>
            <a:ext cx="5297128" cy="410369"/>
          </a:xfrm>
          <a:prstGeom prst="rect">
            <a:avLst/>
          </a:prstGeom>
        </p:spPr>
        <p:txBody>
          <a:bodyPr lIns="0" tIns="0" rIns="0" bIns="0" rtlCol="0" anchor="t">
            <a:spAutoFit/>
          </a:bodyPr>
          <a:lstStyle/>
          <a:p>
            <a:pPr marL="0" lvl="0" indent="0" algn="l">
              <a:lnSpc>
                <a:spcPts val="3240"/>
              </a:lnSpc>
            </a:pPr>
            <a:r>
              <a:rPr lang="fr-CA" sz="2700">
                <a:solidFill>
                  <a:srgbClr val="231F20"/>
                </a:solidFill>
                <a:latin typeface="Red Hat Display" panose="02010303040201060303" pitchFamily="2" charset="0"/>
                <a:ea typeface="Rockwell"/>
                <a:cs typeface="Rockwell"/>
                <a:sym typeface="Rockwell"/>
              </a:rPr>
              <a:t>Pour lancer votre programme.</a:t>
            </a:r>
            <a:endParaRPr lang="fr-CA" sz="2700">
              <a:solidFill>
                <a:srgbClr val="231F20"/>
              </a:solidFill>
              <a:latin typeface="Red Hat Display" panose="02010303040201060303" pitchFamily="2" charset="0"/>
              <a:ea typeface="Rockwell"/>
              <a:cs typeface="Rockwell"/>
            </a:endParaRPr>
          </a:p>
        </p:txBody>
      </p:sp>
      <p:cxnSp>
        <p:nvCxnSpPr>
          <p:cNvPr id="17" name="Straight Arrow Connector 16" descr="Une flèche qui part de l'icône de disque vers les instructions pour sauvegarder le travail">
            <a:extLst>
              <a:ext uri="{FF2B5EF4-FFF2-40B4-BE49-F238E27FC236}">
                <a16:creationId xmlns:a16="http://schemas.microsoft.com/office/drawing/2014/main" id="{717C3CF9-094F-6310-07C8-0DC40586A767}"/>
              </a:ext>
            </a:extLst>
          </p:cNvPr>
          <p:cNvCxnSpPr/>
          <p:nvPr/>
        </p:nvCxnSpPr>
        <p:spPr>
          <a:xfrm>
            <a:off x="2016425" y="666096"/>
            <a:ext cx="3610840" cy="506556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9" name="Straight Arrow Connector 18" descr="Une flèche qui pointe vers le bouton de lecture">
            <a:extLst>
              <a:ext uri="{FF2B5EF4-FFF2-40B4-BE49-F238E27FC236}">
                <a16:creationId xmlns:a16="http://schemas.microsoft.com/office/drawing/2014/main" id="{27504678-7260-71C6-2F5C-FB998E6133FF}"/>
              </a:ext>
            </a:extLst>
          </p:cNvPr>
          <p:cNvCxnSpPr/>
          <p:nvPr/>
        </p:nvCxnSpPr>
        <p:spPr>
          <a:xfrm>
            <a:off x="15757071" y="7472632"/>
            <a:ext cx="1034655" cy="105365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71833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A52FE8A-EBF2-86DC-2101-046272E6C768}"/>
              </a:ext>
            </a:extLst>
          </p:cNvPr>
          <p:cNvSpPr/>
          <p:nvPr/>
        </p:nvSpPr>
        <p:spPr>
          <a:xfrm>
            <a:off x="0" y="-34290"/>
            <a:ext cx="18368010" cy="8371734"/>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2700"/>
          </a:p>
        </p:txBody>
      </p:sp>
      <p:pic>
        <p:nvPicPr>
          <p:cNvPr id="4" name="Picture 3" descr="FSL Logo">
            <a:extLst>
              <a:ext uri="{FF2B5EF4-FFF2-40B4-BE49-F238E27FC236}">
                <a16:creationId xmlns:a16="http://schemas.microsoft.com/office/drawing/2014/main" id="{69DDF454-4536-0E84-326E-7B282AD87D2C}"/>
              </a:ext>
            </a:extLst>
          </p:cNvPr>
          <p:cNvPicPr>
            <a:picLocks noChangeAspect="1"/>
          </p:cNvPicPr>
          <p:nvPr/>
        </p:nvPicPr>
        <p:blipFill>
          <a:blip r:embed="rId2"/>
          <a:srcRect/>
          <a:stretch/>
        </p:blipFill>
        <p:spPr>
          <a:xfrm>
            <a:off x="-41149" y="-18345"/>
            <a:ext cx="17257841" cy="4215096"/>
          </a:xfrm>
          <a:prstGeom prst="rect">
            <a:avLst/>
          </a:prstGeom>
        </p:spPr>
      </p:pic>
      <p:pic>
        <p:nvPicPr>
          <p:cNvPr id="7" name="Picture 6" descr="Les logos de OPSBA et OCSTA">
            <a:extLst>
              <a:ext uri="{FF2B5EF4-FFF2-40B4-BE49-F238E27FC236}">
                <a16:creationId xmlns:a16="http://schemas.microsoft.com/office/drawing/2014/main" id="{612AD183-3827-4AF2-E1C4-1F2FB4AC4917}"/>
              </a:ext>
            </a:extLst>
          </p:cNvPr>
          <p:cNvPicPr>
            <a:picLocks noChangeAspect="1"/>
          </p:cNvPicPr>
          <p:nvPr/>
        </p:nvPicPr>
        <p:blipFill>
          <a:blip r:embed="rId3"/>
          <a:srcRect/>
          <a:stretch/>
        </p:blipFill>
        <p:spPr>
          <a:xfrm>
            <a:off x="4478436" y="8541477"/>
            <a:ext cx="8034816" cy="1645920"/>
          </a:xfrm>
          <a:prstGeom prst="rect">
            <a:avLst/>
          </a:prstGeom>
        </p:spPr>
      </p:pic>
      <p:sp>
        <p:nvSpPr>
          <p:cNvPr id="8" name="TextBox 7">
            <a:extLst>
              <a:ext uri="{FF2B5EF4-FFF2-40B4-BE49-F238E27FC236}">
                <a16:creationId xmlns:a16="http://schemas.microsoft.com/office/drawing/2014/main" id="{940052A4-0F35-19E7-7FD8-DFD0E13E2DA9}"/>
              </a:ext>
            </a:extLst>
          </p:cNvPr>
          <p:cNvSpPr txBox="1"/>
          <p:nvPr/>
        </p:nvSpPr>
        <p:spPr>
          <a:xfrm>
            <a:off x="7955279" y="5143500"/>
            <a:ext cx="4757420" cy="2031325"/>
          </a:xfrm>
          <a:prstGeom prst="rect">
            <a:avLst/>
          </a:prstGeom>
          <a:noFill/>
        </p:spPr>
        <p:txBody>
          <a:bodyPr wrap="square" rtlCol="0">
            <a:spAutoFit/>
          </a:bodyPr>
          <a:lstStyle/>
          <a:p>
            <a:r>
              <a:rPr lang="en-CA" sz="4200" b="1" dirty="0" err="1">
                <a:solidFill>
                  <a:schemeClr val="bg1"/>
                </a:solidFill>
                <a:latin typeface="Red Hat Display ExtraBold" panose="02010303040201060303" pitchFamily="2" charset="0"/>
                <a:ea typeface="Red Hat Display ExtraBold" panose="02010303040201060303" pitchFamily="2" charset="0"/>
                <a:cs typeface="Red Hat Display ExtraBold" panose="02010303040201060303" pitchFamily="2" charset="0"/>
              </a:rPr>
              <a:t>Ressources</a:t>
            </a:r>
            <a:r>
              <a:rPr lang="en-CA" sz="4200" b="1" dirty="0">
                <a:solidFill>
                  <a:schemeClr val="bg1"/>
                </a:solidFill>
                <a:latin typeface="Red Hat Display ExtraBold" panose="02010303040201060303" pitchFamily="2" charset="0"/>
                <a:ea typeface="Red Hat Display ExtraBold" panose="02010303040201060303" pitchFamily="2" charset="0"/>
                <a:cs typeface="Red Hat Display ExtraBold" panose="02010303040201060303" pitchFamily="2" charset="0"/>
              </a:rPr>
              <a:t> </a:t>
            </a:r>
            <a:r>
              <a:rPr lang="en-CA" sz="4200" b="1" dirty="0" err="1">
                <a:solidFill>
                  <a:schemeClr val="bg1"/>
                </a:solidFill>
                <a:latin typeface="Red Hat Display ExtraBold" panose="02010303040201060303" pitchFamily="2" charset="0"/>
                <a:ea typeface="Red Hat Display ExtraBold" panose="02010303040201060303" pitchFamily="2" charset="0"/>
                <a:cs typeface="Red Hat Display ExtraBold" panose="02010303040201060303" pitchFamily="2" charset="0"/>
              </a:rPr>
              <a:t>supplémentaires</a:t>
            </a:r>
            <a:r>
              <a:rPr lang="en-CA" sz="4200" b="1" dirty="0">
                <a:solidFill>
                  <a:schemeClr val="bg1"/>
                </a:solidFill>
                <a:latin typeface="Red Hat Display ExtraBold" panose="02010303040201060303" pitchFamily="2" charset="0"/>
                <a:ea typeface="Red Hat Display ExtraBold" panose="02010303040201060303" pitchFamily="2" charset="0"/>
                <a:cs typeface="Red Hat Display ExtraBold" panose="02010303040201060303" pitchFamily="2" charset="0"/>
              </a:rPr>
              <a:t> </a:t>
            </a:r>
            <a:r>
              <a:rPr lang="en-CA" sz="4200" b="1" dirty="0" err="1">
                <a:solidFill>
                  <a:schemeClr val="bg1"/>
                </a:solidFill>
                <a:latin typeface="Red Hat Display ExtraBold" panose="02010303040201060303" pitchFamily="2" charset="0"/>
                <a:ea typeface="Red Hat Display ExtraBold" panose="02010303040201060303" pitchFamily="2" charset="0"/>
                <a:cs typeface="Red Hat Display ExtraBold" panose="02010303040201060303" pitchFamily="2" charset="0"/>
              </a:rPr>
              <a:t>en</a:t>
            </a:r>
            <a:r>
              <a:rPr lang="en-CA" sz="4200" b="1" dirty="0">
                <a:solidFill>
                  <a:schemeClr val="bg1"/>
                </a:solidFill>
                <a:latin typeface="Red Hat Display ExtraBold" panose="02010303040201060303" pitchFamily="2" charset="0"/>
                <a:ea typeface="Red Hat Display ExtraBold" panose="02010303040201060303" pitchFamily="2" charset="0"/>
                <a:cs typeface="Red Hat Display ExtraBold" panose="02010303040201060303" pitchFamily="2" charset="0"/>
              </a:rPr>
              <a:t> </a:t>
            </a:r>
            <a:r>
              <a:rPr lang="en-CA" sz="4200" b="1" dirty="0" err="1">
                <a:solidFill>
                  <a:schemeClr val="bg1"/>
                </a:solidFill>
                <a:latin typeface="Red Hat Display ExtraBold" panose="02010303040201060303" pitchFamily="2" charset="0"/>
                <a:ea typeface="Red Hat Display ExtraBold" panose="02010303040201060303" pitchFamily="2" charset="0"/>
                <a:cs typeface="Red Hat Display ExtraBold" panose="02010303040201060303" pitchFamily="2" charset="0"/>
              </a:rPr>
              <a:t>ligne</a:t>
            </a:r>
            <a:endParaRPr lang="en-CA" sz="4200" b="1" dirty="0">
              <a:solidFill>
                <a:schemeClr val="bg1"/>
              </a:solidFill>
              <a:latin typeface="Red Hat Display ExtraBold" panose="02010303040201060303" pitchFamily="2" charset="0"/>
              <a:ea typeface="Red Hat Display ExtraBold" panose="02010303040201060303" pitchFamily="2" charset="0"/>
              <a:cs typeface="Red Hat Display ExtraBold" panose="02010303040201060303" pitchFamily="2" charset="0"/>
            </a:endParaRPr>
          </a:p>
        </p:txBody>
      </p:sp>
      <p:pic>
        <p:nvPicPr>
          <p:cNvPr id="2" name="Picture 1">
            <a:hlinkClick r:id="rId4"/>
            <a:extLst>
              <a:ext uri="{FF2B5EF4-FFF2-40B4-BE49-F238E27FC236}">
                <a16:creationId xmlns:a16="http://schemas.microsoft.com/office/drawing/2014/main" id="{CB11F052-C506-4744-50D0-D213665A747E}"/>
              </a:ext>
              <a:ext uri="{C183D7F6-B498-43B3-948B-1728B52AA6E4}">
                <adec:decorative xmlns:adec="http://schemas.microsoft.com/office/drawing/2017/decorative" val="1"/>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Lst>
          </a:blip>
          <a:stretch>
            <a:fillRect/>
          </a:stretch>
        </p:blipFill>
        <p:spPr>
          <a:xfrm>
            <a:off x="4584699" y="4994910"/>
            <a:ext cx="2586990" cy="2586990"/>
          </a:xfrm>
          <a:prstGeom prst="rect">
            <a:avLst/>
          </a:prstGeom>
        </p:spPr>
      </p:pic>
    </p:spTree>
    <p:extLst>
      <p:ext uri="{BB962C8B-B14F-4D97-AF65-F5344CB8AC3E}">
        <p14:creationId xmlns:p14="http://schemas.microsoft.com/office/powerpoint/2010/main" val="2247216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8703129" cy="10287000"/>
          </a:xfrm>
          <a:custGeom>
            <a:avLst/>
            <a:gdLst/>
            <a:ahLst/>
            <a:cxnLst/>
            <a:rect l="l" t="t" r="r" b="b"/>
            <a:pathLst>
              <a:path w="8703129" h="10287000">
                <a:moveTo>
                  <a:pt x="0" y="0"/>
                </a:moveTo>
                <a:lnTo>
                  <a:pt x="8703129" y="0"/>
                </a:lnTo>
                <a:lnTo>
                  <a:pt x="8703129"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latin typeface="Red Hat Display" panose="02010303040201060303" pitchFamily="2" charset="0"/>
            </a:endParaRPr>
          </a:p>
        </p:txBody>
      </p:sp>
      <p:grpSp>
        <p:nvGrpSpPr>
          <p:cNvPr id="3" name="Group 3"/>
          <p:cNvGrpSpPr/>
          <p:nvPr/>
        </p:nvGrpSpPr>
        <p:grpSpPr>
          <a:xfrm>
            <a:off x="158967" y="2038349"/>
            <a:ext cx="7069488" cy="4192740"/>
            <a:chOff x="0" y="0"/>
            <a:chExt cx="9425984" cy="5590320"/>
          </a:xfrm>
        </p:grpSpPr>
        <p:sp>
          <p:nvSpPr>
            <p:cNvPr id="4" name="Freeform 4"/>
            <p:cNvSpPr/>
            <p:nvPr/>
          </p:nvSpPr>
          <p:spPr>
            <a:xfrm>
              <a:off x="0" y="0"/>
              <a:ext cx="9425984" cy="5590320"/>
            </a:xfrm>
            <a:custGeom>
              <a:avLst/>
              <a:gdLst/>
              <a:ahLst/>
              <a:cxnLst/>
              <a:rect l="l" t="t" r="r" b="b"/>
              <a:pathLst>
                <a:path w="9425984" h="5590320">
                  <a:moveTo>
                    <a:pt x="0" y="0"/>
                  </a:moveTo>
                  <a:lnTo>
                    <a:pt x="9425984" y="0"/>
                  </a:lnTo>
                  <a:lnTo>
                    <a:pt x="9425984" y="5590320"/>
                  </a:lnTo>
                  <a:lnTo>
                    <a:pt x="0" y="5590320"/>
                  </a:lnTo>
                  <a:close/>
                </a:path>
              </a:pathLst>
            </a:custGeom>
            <a:solidFill>
              <a:srgbClr val="000000">
                <a:alpha val="0"/>
              </a:srgbClr>
            </a:solidFill>
          </p:spPr>
          <p:txBody>
            <a:bodyPr/>
            <a:lstStyle/>
            <a:p>
              <a:endParaRPr lang="en-CA">
                <a:latin typeface="Red Hat Display" panose="02010303040201060303" pitchFamily="2" charset="0"/>
              </a:endParaRPr>
            </a:p>
          </p:txBody>
        </p:sp>
        <p:sp>
          <p:nvSpPr>
            <p:cNvPr id="5" name="TextBox 5"/>
            <p:cNvSpPr txBox="1"/>
            <p:nvPr/>
          </p:nvSpPr>
          <p:spPr>
            <a:xfrm>
              <a:off x="0" y="47625"/>
              <a:ext cx="9425984" cy="5542695"/>
            </a:xfrm>
            <a:prstGeom prst="rect">
              <a:avLst/>
            </a:prstGeom>
          </p:spPr>
          <p:txBody>
            <a:bodyPr lIns="0" tIns="0" rIns="0" bIns="0" rtlCol="0" anchor="b"/>
            <a:lstStyle/>
            <a:p>
              <a:pPr marL="0" lvl="0" indent="0" algn="ctr">
                <a:lnSpc>
                  <a:spcPts val="4536"/>
                </a:lnSpc>
              </a:pPr>
              <a:r>
                <a:rPr lang="en-US" sz="4200">
                  <a:solidFill>
                    <a:srgbClr val="000000"/>
                  </a:solidFill>
                  <a:latin typeface="Red Hat Display" panose="02010303040201060303" pitchFamily="2" charset="0"/>
                  <a:ea typeface="Red Hat Display" panose="02010303040201060303" pitchFamily="2" charset="0"/>
                  <a:cs typeface="Red Hat Display" panose="02010303040201060303" pitchFamily="2" charset="0"/>
                  <a:sym typeface="Aptos"/>
                </a:rPr>
                <a:t>Sur </a:t>
              </a:r>
              <a:r>
                <a:rPr lang="en-US" sz="4200" err="1">
                  <a:solidFill>
                    <a:srgbClr val="000000"/>
                  </a:solidFill>
                  <a:latin typeface="Red Hat Display" panose="02010303040201060303" pitchFamily="2" charset="0"/>
                  <a:ea typeface="Red Hat Display" panose="02010303040201060303" pitchFamily="2" charset="0"/>
                  <a:cs typeface="Red Hat Display" panose="02010303040201060303" pitchFamily="2" charset="0"/>
                  <a:sym typeface="Aptos"/>
                </a:rPr>
                <a:t>votre</a:t>
              </a:r>
              <a:r>
                <a:rPr lang="en-US" sz="4200">
                  <a:solidFill>
                    <a:srgbClr val="000000"/>
                  </a:solidFill>
                  <a:latin typeface="Red Hat Display" panose="02010303040201060303" pitchFamily="2" charset="0"/>
                  <a:ea typeface="Red Hat Display" panose="02010303040201060303" pitchFamily="2" charset="0"/>
                  <a:cs typeface="Red Hat Display" panose="02010303040201060303" pitchFamily="2" charset="0"/>
                  <a:sym typeface="Aptos"/>
                </a:rPr>
                <a:t> </a:t>
              </a:r>
              <a:r>
                <a:rPr lang="en-US" sz="4200" err="1">
                  <a:solidFill>
                    <a:srgbClr val="000000"/>
                  </a:solidFill>
                  <a:latin typeface="Red Hat Display" panose="02010303040201060303" pitchFamily="2" charset="0"/>
                  <a:ea typeface="Red Hat Display" panose="02010303040201060303" pitchFamily="2" charset="0"/>
                  <a:cs typeface="Red Hat Display" panose="02010303040201060303" pitchFamily="2" charset="0"/>
                  <a:sym typeface="Aptos"/>
                </a:rPr>
                <a:t>ordinateur</a:t>
              </a:r>
              <a:r>
                <a:rPr lang="en-US" sz="4200">
                  <a:solidFill>
                    <a:srgbClr val="000000"/>
                  </a:solidFill>
                  <a:latin typeface="Red Hat Display" panose="02010303040201060303" pitchFamily="2" charset="0"/>
                  <a:ea typeface="Red Hat Display" panose="02010303040201060303" pitchFamily="2" charset="0"/>
                  <a:cs typeface="Red Hat Display" panose="02010303040201060303" pitchFamily="2" charset="0"/>
                  <a:sym typeface="Aptos"/>
                </a:rPr>
                <a:t>, </a:t>
              </a:r>
              <a:br>
                <a:rPr lang="en-US" sz="4200">
                  <a:solidFill>
                    <a:srgbClr val="000000"/>
                  </a:solidFill>
                  <a:latin typeface="Red Hat Display" panose="02010303040201060303" pitchFamily="2" charset="0"/>
                  <a:ea typeface="Red Hat Display" panose="02010303040201060303" pitchFamily="2" charset="0"/>
                  <a:cs typeface="Red Hat Display" panose="02010303040201060303" pitchFamily="2" charset="0"/>
                  <a:sym typeface="Aptos"/>
                </a:rPr>
              </a:br>
              <a:r>
                <a:rPr lang="en-US" sz="4200" err="1">
                  <a:solidFill>
                    <a:srgbClr val="000000"/>
                  </a:solidFill>
                  <a:latin typeface="Red Hat Display" panose="02010303040201060303" pitchFamily="2" charset="0"/>
                  <a:ea typeface="Red Hat Display" panose="02010303040201060303" pitchFamily="2" charset="0"/>
                  <a:cs typeface="Red Hat Display" panose="02010303040201060303" pitchFamily="2" charset="0"/>
                  <a:sym typeface="Aptos"/>
                </a:rPr>
                <a:t>tapez</a:t>
              </a:r>
              <a:r>
                <a:rPr lang="en-US" sz="4200">
                  <a:solidFill>
                    <a:srgbClr val="000000"/>
                  </a:solidFill>
                  <a:latin typeface="Red Hat Display" panose="02010303040201060303" pitchFamily="2" charset="0"/>
                  <a:ea typeface="Red Hat Display" panose="02010303040201060303" pitchFamily="2" charset="0"/>
                  <a:cs typeface="Red Hat Display" panose="02010303040201060303" pitchFamily="2" charset="0"/>
                  <a:sym typeface="Aptos"/>
                </a:rPr>
                <a:t> ceci :</a:t>
              </a:r>
            </a:p>
            <a:p>
              <a:pPr marL="0" lvl="0" indent="0" algn="ctr">
                <a:lnSpc>
                  <a:spcPts val="4536"/>
                </a:lnSpc>
              </a:pPr>
              <a:endParaRPr lang="en-US" sz="4200">
                <a:solidFill>
                  <a:srgbClr val="000000"/>
                </a:solidFill>
                <a:latin typeface="Red Hat Display" panose="02010303040201060303" pitchFamily="2" charset="0"/>
                <a:ea typeface="Red Hat Display" panose="02010303040201060303" pitchFamily="2" charset="0"/>
                <a:cs typeface="Red Hat Display" panose="02010303040201060303" pitchFamily="2" charset="0"/>
                <a:sym typeface="Aptos"/>
              </a:endParaRPr>
            </a:p>
            <a:p>
              <a:pPr marL="0" lvl="0" indent="0" algn="ctr">
                <a:lnSpc>
                  <a:spcPts val="4536"/>
                </a:lnSpc>
              </a:pPr>
              <a:r>
                <a:rPr lang="en-US" sz="4200" b="1" err="1">
                  <a:solidFill>
                    <a:srgbClr val="000000"/>
                  </a:solidFill>
                  <a:latin typeface="Red Hat Display ExtraBold" panose="02010303040201060303" pitchFamily="2" charset="0"/>
                  <a:ea typeface="Red Hat Display ExtraBold" panose="02010303040201060303" pitchFamily="2" charset="0"/>
                  <a:cs typeface="Red Hat Display ExtraBold" panose="02010303040201060303" pitchFamily="2" charset="0"/>
                  <a:sym typeface="Aptos Bold"/>
                </a:rPr>
                <a:t>spike.legoeducation.com</a:t>
              </a:r>
              <a:endParaRPr lang="en-US" sz="4200" b="1">
                <a:solidFill>
                  <a:srgbClr val="000000"/>
                </a:solidFill>
                <a:latin typeface="Red Hat Display ExtraBold" panose="02010303040201060303" pitchFamily="2" charset="0"/>
                <a:ea typeface="Red Hat Display ExtraBold" panose="02010303040201060303" pitchFamily="2" charset="0"/>
                <a:cs typeface="Red Hat Display ExtraBold" panose="02010303040201060303" pitchFamily="2" charset="0"/>
              </a:endParaRPr>
            </a:p>
          </p:txBody>
        </p:sp>
      </p:grpSp>
      <p:sp>
        <p:nvSpPr>
          <p:cNvPr id="6" name="Freeform 6" descr="Une capture d'écran qui montre LEGO SPIKE Essentiel et LEGO SPIKE Principal avec SPIKE Principal encerclé en rouge"/>
          <p:cNvSpPr/>
          <p:nvPr/>
        </p:nvSpPr>
        <p:spPr>
          <a:xfrm>
            <a:off x="8356356" y="1645249"/>
            <a:ext cx="9603020" cy="6422019"/>
          </a:xfrm>
          <a:custGeom>
            <a:avLst/>
            <a:gdLst/>
            <a:ahLst/>
            <a:cxnLst/>
            <a:rect l="l" t="t" r="r" b="b"/>
            <a:pathLst>
              <a:path w="9603020" h="6422019">
                <a:moveTo>
                  <a:pt x="0" y="0"/>
                </a:moveTo>
                <a:lnTo>
                  <a:pt x="9603019" y="0"/>
                </a:lnTo>
                <a:lnTo>
                  <a:pt x="9603019" y="6422019"/>
                </a:lnTo>
                <a:lnTo>
                  <a:pt x="0" y="6422019"/>
                </a:lnTo>
                <a:lnTo>
                  <a:pt x="0" y="0"/>
                </a:lnTo>
                <a:close/>
              </a:path>
            </a:pathLst>
          </a:custGeom>
          <a:blipFill>
            <a:blip r:embed="rId4"/>
            <a:stretch>
              <a:fillRect/>
            </a:stretch>
          </a:blipFill>
        </p:spPr>
        <p:txBody>
          <a:bodyPr/>
          <a:lstStyle/>
          <a:p>
            <a:endParaRPr lang="en-CA">
              <a:latin typeface="Red Hat Display" panose="02010303040201060303" pitchFamily="2" charset="0"/>
            </a:endParaRPr>
          </a:p>
        </p:txBody>
      </p:sp>
      <p:pic>
        <p:nvPicPr>
          <p:cNvPr id="8" name="Picture 7">
            <a:extLst>
              <a:ext uri="{FF2B5EF4-FFF2-40B4-BE49-F238E27FC236}">
                <a16:creationId xmlns:a16="http://schemas.microsoft.com/office/drawing/2014/main" id="{A192EC72-1A1D-A732-0537-900CCE75410E}"/>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36757" y="9211578"/>
            <a:ext cx="4253930" cy="83187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descr="Une flèche rouge qui pointe vers la droite"/>
          <p:cNvGrpSpPr/>
          <p:nvPr/>
        </p:nvGrpSpPr>
        <p:grpSpPr>
          <a:xfrm>
            <a:off x="6952412" y="4801221"/>
            <a:ext cx="3189219" cy="684558"/>
            <a:chOff x="0" y="0"/>
            <a:chExt cx="4252292" cy="912744"/>
          </a:xfrm>
        </p:grpSpPr>
        <p:sp>
          <p:nvSpPr>
            <p:cNvPr id="3" name="Freeform 3"/>
            <p:cNvSpPr/>
            <p:nvPr/>
          </p:nvSpPr>
          <p:spPr>
            <a:xfrm>
              <a:off x="19050" y="19050"/>
              <a:ext cx="4214114" cy="874522"/>
            </a:xfrm>
            <a:custGeom>
              <a:avLst/>
              <a:gdLst/>
              <a:ahLst/>
              <a:cxnLst/>
              <a:rect l="l" t="t" r="r" b="b"/>
              <a:pathLst>
                <a:path w="4214114" h="874522">
                  <a:moveTo>
                    <a:pt x="0" y="218694"/>
                  </a:moveTo>
                  <a:lnTo>
                    <a:pt x="3761867" y="218694"/>
                  </a:lnTo>
                  <a:lnTo>
                    <a:pt x="3761867" y="0"/>
                  </a:lnTo>
                  <a:lnTo>
                    <a:pt x="4214114" y="437261"/>
                  </a:lnTo>
                  <a:lnTo>
                    <a:pt x="3761867" y="874522"/>
                  </a:lnTo>
                  <a:lnTo>
                    <a:pt x="3761867" y="655955"/>
                  </a:lnTo>
                  <a:lnTo>
                    <a:pt x="0" y="655955"/>
                  </a:lnTo>
                  <a:close/>
                </a:path>
              </a:pathLst>
            </a:custGeom>
            <a:solidFill>
              <a:srgbClr val="C00000"/>
            </a:solidFill>
          </p:spPr>
          <p:txBody>
            <a:bodyPr/>
            <a:lstStyle/>
            <a:p>
              <a:endParaRPr lang="en-CA">
                <a:latin typeface="Red Hat Display" panose="02010303040201060303" pitchFamily="2" charset="0"/>
              </a:endParaRPr>
            </a:p>
          </p:txBody>
        </p:sp>
        <p:sp>
          <p:nvSpPr>
            <p:cNvPr id="4" name="Freeform 4"/>
            <p:cNvSpPr/>
            <p:nvPr/>
          </p:nvSpPr>
          <p:spPr>
            <a:xfrm>
              <a:off x="0" y="-1397"/>
              <a:ext cx="4252214" cy="915670"/>
            </a:xfrm>
            <a:custGeom>
              <a:avLst/>
              <a:gdLst/>
              <a:ahLst/>
              <a:cxnLst/>
              <a:rect l="l" t="t" r="r" b="b"/>
              <a:pathLst>
                <a:path w="4252214" h="915670">
                  <a:moveTo>
                    <a:pt x="19050" y="220091"/>
                  </a:moveTo>
                  <a:lnTo>
                    <a:pt x="3780917" y="220091"/>
                  </a:lnTo>
                  <a:lnTo>
                    <a:pt x="3780917" y="239141"/>
                  </a:lnTo>
                  <a:lnTo>
                    <a:pt x="3761867" y="239141"/>
                  </a:lnTo>
                  <a:lnTo>
                    <a:pt x="3761867" y="20447"/>
                  </a:lnTo>
                  <a:cubicBezTo>
                    <a:pt x="3761867" y="12827"/>
                    <a:pt x="3766439" y="5842"/>
                    <a:pt x="3773424" y="2921"/>
                  </a:cubicBezTo>
                  <a:cubicBezTo>
                    <a:pt x="3780409" y="0"/>
                    <a:pt x="3788664" y="1397"/>
                    <a:pt x="3794125" y="6731"/>
                  </a:cubicBezTo>
                  <a:lnTo>
                    <a:pt x="4246372" y="443992"/>
                  </a:lnTo>
                  <a:cubicBezTo>
                    <a:pt x="4250055" y="447548"/>
                    <a:pt x="4252214" y="452501"/>
                    <a:pt x="4252214" y="457708"/>
                  </a:cubicBezTo>
                  <a:cubicBezTo>
                    <a:pt x="4252214" y="462915"/>
                    <a:pt x="4250055" y="467868"/>
                    <a:pt x="4246372" y="471424"/>
                  </a:cubicBezTo>
                  <a:lnTo>
                    <a:pt x="3794252" y="908812"/>
                  </a:lnTo>
                  <a:cubicBezTo>
                    <a:pt x="3788791" y="914146"/>
                    <a:pt x="3780663" y="915670"/>
                    <a:pt x="3773551" y="912622"/>
                  </a:cubicBezTo>
                  <a:cubicBezTo>
                    <a:pt x="3766439" y="909574"/>
                    <a:pt x="3761994" y="902716"/>
                    <a:pt x="3761994" y="895096"/>
                  </a:cubicBezTo>
                  <a:lnTo>
                    <a:pt x="3761994" y="676402"/>
                  </a:lnTo>
                  <a:lnTo>
                    <a:pt x="3781044" y="676402"/>
                  </a:lnTo>
                  <a:lnTo>
                    <a:pt x="3781044" y="695452"/>
                  </a:lnTo>
                  <a:lnTo>
                    <a:pt x="19050" y="695452"/>
                  </a:lnTo>
                  <a:cubicBezTo>
                    <a:pt x="8509" y="695452"/>
                    <a:pt x="0" y="686943"/>
                    <a:pt x="0" y="676402"/>
                  </a:cubicBezTo>
                  <a:lnTo>
                    <a:pt x="0" y="239141"/>
                  </a:lnTo>
                  <a:cubicBezTo>
                    <a:pt x="0" y="228600"/>
                    <a:pt x="8509" y="220091"/>
                    <a:pt x="19050" y="220091"/>
                  </a:cubicBezTo>
                  <a:moveTo>
                    <a:pt x="19050" y="258191"/>
                  </a:moveTo>
                  <a:lnTo>
                    <a:pt x="19050" y="239141"/>
                  </a:lnTo>
                  <a:lnTo>
                    <a:pt x="38100" y="239141"/>
                  </a:lnTo>
                  <a:lnTo>
                    <a:pt x="38100" y="676402"/>
                  </a:lnTo>
                  <a:lnTo>
                    <a:pt x="19050" y="676402"/>
                  </a:lnTo>
                  <a:lnTo>
                    <a:pt x="19050" y="657352"/>
                  </a:lnTo>
                  <a:lnTo>
                    <a:pt x="3780917" y="657352"/>
                  </a:lnTo>
                  <a:cubicBezTo>
                    <a:pt x="3791458" y="657352"/>
                    <a:pt x="3799967" y="665861"/>
                    <a:pt x="3799967" y="676402"/>
                  </a:cubicBezTo>
                  <a:lnTo>
                    <a:pt x="3799967" y="895096"/>
                  </a:lnTo>
                  <a:lnTo>
                    <a:pt x="3780917" y="895096"/>
                  </a:lnTo>
                  <a:lnTo>
                    <a:pt x="3767709" y="881380"/>
                  </a:lnTo>
                  <a:lnTo>
                    <a:pt x="4219956" y="444119"/>
                  </a:lnTo>
                  <a:lnTo>
                    <a:pt x="4233164" y="457835"/>
                  </a:lnTo>
                  <a:lnTo>
                    <a:pt x="4219956" y="471551"/>
                  </a:lnTo>
                  <a:lnTo>
                    <a:pt x="3767709" y="34163"/>
                  </a:lnTo>
                  <a:lnTo>
                    <a:pt x="3780917" y="20447"/>
                  </a:lnTo>
                  <a:lnTo>
                    <a:pt x="3799967" y="20447"/>
                  </a:lnTo>
                  <a:lnTo>
                    <a:pt x="3799967" y="239141"/>
                  </a:lnTo>
                  <a:cubicBezTo>
                    <a:pt x="3799967" y="249682"/>
                    <a:pt x="3791458" y="258191"/>
                    <a:pt x="3780917" y="258191"/>
                  </a:cubicBezTo>
                  <a:lnTo>
                    <a:pt x="19050" y="258191"/>
                  </a:lnTo>
                  <a:close/>
                </a:path>
              </a:pathLst>
            </a:custGeom>
            <a:solidFill>
              <a:srgbClr val="042433"/>
            </a:solidFill>
          </p:spPr>
          <p:txBody>
            <a:bodyPr/>
            <a:lstStyle/>
            <a:p>
              <a:endParaRPr lang="en-CA">
                <a:latin typeface="Red Hat Display" panose="02010303040201060303" pitchFamily="2" charset="0"/>
              </a:endParaRPr>
            </a:p>
          </p:txBody>
        </p:sp>
      </p:grpSp>
      <p:sp>
        <p:nvSpPr>
          <p:cNvPr id="5" name="Freeform 5" descr="Une capture d'écran des instructions intitulées Premiers pas avec SPIKE Principal avec le dossier nouveau projet encerclé en rouge"/>
          <p:cNvSpPr/>
          <p:nvPr/>
        </p:nvSpPr>
        <p:spPr>
          <a:xfrm>
            <a:off x="919721" y="1372607"/>
            <a:ext cx="5975541" cy="6356958"/>
          </a:xfrm>
          <a:custGeom>
            <a:avLst/>
            <a:gdLst/>
            <a:ahLst/>
            <a:cxnLst/>
            <a:rect l="l" t="t" r="r" b="b"/>
            <a:pathLst>
              <a:path w="5975541" h="6356958">
                <a:moveTo>
                  <a:pt x="0" y="0"/>
                </a:moveTo>
                <a:lnTo>
                  <a:pt x="5975541" y="0"/>
                </a:lnTo>
                <a:lnTo>
                  <a:pt x="5975541" y="6356958"/>
                </a:lnTo>
                <a:lnTo>
                  <a:pt x="0" y="6356958"/>
                </a:lnTo>
                <a:lnTo>
                  <a:pt x="0" y="0"/>
                </a:lnTo>
                <a:close/>
              </a:path>
            </a:pathLst>
          </a:custGeom>
          <a:blipFill>
            <a:blip r:embed="rId2"/>
            <a:stretch>
              <a:fillRect/>
            </a:stretch>
          </a:blipFill>
        </p:spPr>
        <p:txBody>
          <a:bodyPr/>
          <a:lstStyle/>
          <a:p>
            <a:endParaRPr lang="en-CA">
              <a:latin typeface="Red Hat Display" panose="02010303040201060303" pitchFamily="2" charset="0"/>
            </a:endParaRPr>
          </a:p>
        </p:txBody>
      </p:sp>
      <p:sp>
        <p:nvSpPr>
          <p:cNvPr id="6" name="Freeform 6" descr="Une capture d'écran d'un nouveau projet avec trois options dont l'option blocs de mots est encerclé en rouge"/>
          <p:cNvSpPr/>
          <p:nvPr/>
        </p:nvSpPr>
        <p:spPr>
          <a:xfrm>
            <a:off x="10198780" y="1372607"/>
            <a:ext cx="7689869" cy="6356958"/>
          </a:xfrm>
          <a:custGeom>
            <a:avLst/>
            <a:gdLst/>
            <a:ahLst/>
            <a:cxnLst/>
            <a:rect l="l" t="t" r="r" b="b"/>
            <a:pathLst>
              <a:path w="7689869" h="6356958">
                <a:moveTo>
                  <a:pt x="0" y="0"/>
                </a:moveTo>
                <a:lnTo>
                  <a:pt x="7689869" y="0"/>
                </a:lnTo>
                <a:lnTo>
                  <a:pt x="7689869" y="6356958"/>
                </a:lnTo>
                <a:lnTo>
                  <a:pt x="0" y="6356958"/>
                </a:lnTo>
                <a:lnTo>
                  <a:pt x="0" y="0"/>
                </a:lnTo>
                <a:close/>
              </a:path>
            </a:pathLst>
          </a:custGeom>
          <a:blipFill>
            <a:blip r:embed="rId3"/>
            <a:stretch>
              <a:fillRect/>
            </a:stretch>
          </a:blipFill>
        </p:spPr>
        <p:txBody>
          <a:bodyPr/>
          <a:lstStyle/>
          <a:p>
            <a:endParaRPr lang="en-CA">
              <a:latin typeface="Red Hat Display" panose="02010303040201060303" pitchFamily="2" charset="0"/>
            </a:endParaRPr>
          </a:p>
        </p:txBody>
      </p:sp>
      <p:pic>
        <p:nvPicPr>
          <p:cNvPr id="8" name="Picture 7">
            <a:extLst>
              <a:ext uri="{FF2B5EF4-FFF2-40B4-BE49-F238E27FC236}">
                <a16:creationId xmlns:a16="http://schemas.microsoft.com/office/drawing/2014/main" id="{7BBF8326-48CE-356D-28DF-659C18EAECB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36757" y="9211578"/>
            <a:ext cx="4253930" cy="83187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736757" y="1831181"/>
            <a:ext cx="10171294" cy="7038530"/>
          </a:xfrm>
          <a:prstGeom prst="rect">
            <a:avLst/>
          </a:prstGeom>
        </p:spPr>
        <p:txBody>
          <a:bodyPr wrap="square" lIns="0" tIns="0" rIns="0" bIns="0" rtlCol="0" anchor="t">
            <a:spAutoFit/>
          </a:bodyPr>
          <a:lstStyle/>
          <a:p>
            <a:pPr marL="0" lvl="0" indent="0" algn="l">
              <a:lnSpc>
                <a:spcPts val="4976"/>
              </a:lnSpc>
            </a:pPr>
            <a:r>
              <a:rPr lang="fr-CA" sz="4100">
                <a:solidFill>
                  <a:srgbClr val="0070C0"/>
                </a:solidFill>
                <a:latin typeface="Red Hat Display" panose="02010303040201060303" pitchFamily="2" charset="0"/>
                <a:ea typeface="Rockwell Bold"/>
                <a:cs typeface="Rockwell Bold"/>
                <a:sym typeface="Rockwell Bold"/>
              </a:rPr>
              <a:t>Moteurs</a:t>
            </a:r>
            <a:r>
              <a:rPr lang="fr-CA" sz="4100">
                <a:solidFill>
                  <a:srgbClr val="231F20"/>
                </a:solidFill>
                <a:latin typeface="Red Hat Display" panose="02010303040201060303" pitchFamily="2" charset="0"/>
                <a:ea typeface="Rockwell Bold"/>
                <a:cs typeface="Rockwell Bold"/>
                <a:sym typeface="Rockwell Bold"/>
              </a:rPr>
              <a:t> - les blocs moteurs servent à contrôler les moteurs individuels.</a:t>
            </a:r>
            <a:endParaRPr lang="fr-CA" sz="4100">
              <a:solidFill>
                <a:srgbClr val="231F20"/>
              </a:solidFill>
              <a:latin typeface="Red Hat Display" panose="02010303040201060303" pitchFamily="2" charset="0"/>
              <a:ea typeface="Rockwell Bold"/>
              <a:cs typeface="Rockwell Bold"/>
            </a:endParaRPr>
          </a:p>
          <a:p>
            <a:pPr marL="0" lvl="0" indent="0" algn="l">
              <a:lnSpc>
                <a:spcPts val="4976"/>
              </a:lnSpc>
            </a:pPr>
            <a:endParaRPr lang="fr-CA" sz="4100">
              <a:solidFill>
                <a:srgbClr val="231F20"/>
              </a:solidFill>
              <a:latin typeface="Red Hat Display" panose="02010303040201060303" pitchFamily="2" charset="0"/>
              <a:ea typeface="Rockwell Bold"/>
              <a:cs typeface="Rockwell Bold"/>
            </a:endParaRPr>
          </a:p>
          <a:p>
            <a:pPr>
              <a:lnSpc>
                <a:spcPts val="4976"/>
              </a:lnSpc>
            </a:pPr>
            <a:r>
              <a:rPr lang="fr-CA" sz="4100">
                <a:solidFill>
                  <a:srgbClr val="424242"/>
                </a:solidFill>
                <a:latin typeface="Red Hat Display" panose="02010303040201060303" pitchFamily="2" charset="0"/>
                <a:ea typeface="Rockwell Bold"/>
                <a:cs typeface="Rockwell Bold"/>
                <a:sym typeface="Rockwell Bold"/>
              </a:rPr>
              <a:t>Imaginez que vous construisez un bras robotique avec LEGO</a:t>
            </a:r>
            <a:r>
              <a:rPr lang="en-CA" sz="4000" baseline="30000">
                <a:latin typeface="Red Hat Display" panose="02010303040201060303" pitchFamily="2" charset="0"/>
              </a:rPr>
              <a:t>  </a:t>
            </a:r>
            <a:r>
              <a:rPr lang="fr-CA" sz="4100">
                <a:solidFill>
                  <a:srgbClr val="424242"/>
                </a:solidFill>
                <a:latin typeface="Red Hat Display" panose="02010303040201060303" pitchFamily="2" charset="0"/>
                <a:ea typeface="Rockwell Bold"/>
                <a:cs typeface="Rockwell Bold"/>
                <a:sym typeface="Rockwell Bold"/>
              </a:rPr>
              <a:t>SPIKE</a:t>
            </a:r>
            <a:r>
              <a:rPr lang="fr-CA" sz="2000">
                <a:solidFill>
                  <a:srgbClr val="000000"/>
                </a:solidFill>
                <a:latin typeface="Red Hat Display" panose="02010303040201060303" pitchFamily="2" charset="0"/>
                <a:ea typeface="Rockwell Bold"/>
                <a:cs typeface="Rockwell Bold"/>
                <a:sym typeface="Rockwell Bold"/>
              </a:rPr>
              <a:t> </a:t>
            </a:r>
            <a:r>
              <a:rPr lang="fr-CA" sz="4100">
                <a:solidFill>
                  <a:srgbClr val="424242"/>
                </a:solidFill>
                <a:latin typeface="Red Hat Display" panose="02010303040201060303" pitchFamily="2" charset="0"/>
                <a:ea typeface="Rockwell Bold"/>
                <a:cs typeface="Rockwell Bold"/>
                <a:sym typeface="Rockwell Bold"/>
              </a:rPr>
              <a:t> Principal. Vous souhaitez que le bras attrape un objet, le soulève, puis le place à un autre endroit. En utilisant ces blocs moteurs, vous pouvez contrôler précisément chaque mouvement du bras robotique pour qu'il puisse attraper et placer un objet.</a:t>
            </a:r>
            <a:endParaRPr lang="fr-CA" sz="4100">
              <a:solidFill>
                <a:srgbClr val="424242"/>
              </a:solidFill>
              <a:latin typeface="Red Hat Display" panose="02010303040201060303" pitchFamily="2" charset="0"/>
              <a:ea typeface="Rockwell Bold"/>
              <a:cs typeface="Rockwell Bold"/>
            </a:endParaRPr>
          </a:p>
        </p:txBody>
      </p:sp>
      <p:grpSp>
        <p:nvGrpSpPr>
          <p:cNvPr id="2" name="Group 2"/>
          <p:cNvGrpSpPr/>
          <p:nvPr/>
        </p:nvGrpSpPr>
        <p:grpSpPr>
          <a:xfrm>
            <a:off x="668015" y="243543"/>
            <a:ext cx="9176811" cy="1236497"/>
            <a:chOff x="0" y="0"/>
            <a:chExt cx="12235748" cy="1648663"/>
          </a:xfrm>
        </p:grpSpPr>
        <p:sp>
          <p:nvSpPr>
            <p:cNvPr id="3" name="Freeform 3"/>
            <p:cNvSpPr/>
            <p:nvPr/>
          </p:nvSpPr>
          <p:spPr>
            <a:xfrm>
              <a:off x="0" y="0"/>
              <a:ext cx="12235748" cy="1648663"/>
            </a:xfrm>
            <a:custGeom>
              <a:avLst/>
              <a:gdLst/>
              <a:ahLst/>
              <a:cxnLst/>
              <a:rect l="l" t="t" r="r" b="b"/>
              <a:pathLst>
                <a:path w="12235748" h="1648663">
                  <a:moveTo>
                    <a:pt x="0" y="0"/>
                  </a:moveTo>
                  <a:lnTo>
                    <a:pt x="12235748" y="0"/>
                  </a:lnTo>
                  <a:lnTo>
                    <a:pt x="12235748" y="1648663"/>
                  </a:lnTo>
                  <a:lnTo>
                    <a:pt x="0" y="1648663"/>
                  </a:lnTo>
                  <a:close/>
                </a:path>
              </a:pathLst>
            </a:custGeom>
            <a:solidFill>
              <a:srgbClr val="000000">
                <a:alpha val="0"/>
              </a:srgbClr>
            </a:solidFill>
          </p:spPr>
          <p:txBody>
            <a:bodyPr/>
            <a:lstStyle/>
            <a:p>
              <a:endParaRPr lang="en-CA">
                <a:latin typeface="Red Hat Display" panose="02010303040201060303" pitchFamily="2" charset="0"/>
              </a:endParaRPr>
            </a:p>
          </p:txBody>
        </p:sp>
        <p:sp>
          <p:nvSpPr>
            <p:cNvPr id="4" name="TextBox 4"/>
            <p:cNvSpPr txBox="1"/>
            <p:nvPr/>
          </p:nvSpPr>
          <p:spPr>
            <a:xfrm>
              <a:off x="0" y="-133350"/>
              <a:ext cx="12235748" cy="1782013"/>
            </a:xfrm>
            <a:prstGeom prst="rect">
              <a:avLst/>
            </a:prstGeom>
          </p:spPr>
          <p:txBody>
            <a:bodyPr lIns="0" tIns="0" rIns="0" bIns="0" rtlCol="0" anchor="b"/>
            <a:lstStyle/>
            <a:p>
              <a:pPr marL="0" lvl="0" indent="0">
                <a:lnSpc>
                  <a:spcPts val="7920"/>
                </a:lnSpc>
              </a:pPr>
              <a:r>
                <a:rPr lang="en-US" sz="6600" b="1" err="1">
                  <a:solidFill>
                    <a:srgbClr val="0070C0"/>
                  </a:solidFill>
                  <a:latin typeface="Red Hat Display ExtraBold" panose="02010303040201060303" pitchFamily="2" charset="0"/>
                  <a:ea typeface="Red Hat Display ExtraBold" panose="02010303040201060303" pitchFamily="2" charset="0"/>
                  <a:cs typeface="Red Hat Display ExtraBold" panose="02010303040201060303" pitchFamily="2" charset="0"/>
                  <a:sym typeface="Rockwell Bold"/>
                </a:rPr>
                <a:t>Catégories</a:t>
              </a:r>
              <a:r>
                <a:rPr lang="en-US" sz="6600" b="1">
                  <a:solidFill>
                    <a:srgbClr val="0070C0"/>
                  </a:solidFill>
                  <a:latin typeface="Red Hat Display ExtraBold" panose="02010303040201060303" pitchFamily="2" charset="0"/>
                  <a:ea typeface="Red Hat Display ExtraBold" panose="02010303040201060303" pitchFamily="2" charset="0"/>
                  <a:cs typeface="Red Hat Display ExtraBold" panose="02010303040201060303" pitchFamily="2" charset="0"/>
                  <a:sym typeface="Rockwell Bold"/>
                </a:rPr>
                <a:t> de blocs</a:t>
              </a:r>
            </a:p>
          </p:txBody>
        </p:sp>
      </p:grpSp>
      <p:pic>
        <p:nvPicPr>
          <p:cNvPr id="8" name="Picture 7" descr="Une capture d'écran qui montre les blocs bleus de programmation pour les moteurs">
            <a:extLst>
              <a:ext uri="{FF2B5EF4-FFF2-40B4-BE49-F238E27FC236}">
                <a16:creationId xmlns:a16="http://schemas.microsoft.com/office/drawing/2014/main" id="{29B79691-D2C9-A68F-6913-2478AEE54874}"/>
              </a:ext>
            </a:extLst>
          </p:cNvPr>
          <p:cNvPicPr>
            <a:picLocks noChangeAspect="1"/>
          </p:cNvPicPr>
          <p:nvPr/>
        </p:nvPicPr>
        <p:blipFill>
          <a:blip r:embed="rId2"/>
          <a:stretch>
            <a:fillRect/>
          </a:stretch>
        </p:blipFill>
        <p:spPr>
          <a:xfrm>
            <a:off x="12397956" y="554786"/>
            <a:ext cx="5612201" cy="7495276"/>
          </a:xfrm>
          <a:prstGeom prst="rect">
            <a:avLst/>
          </a:prstGeom>
        </p:spPr>
      </p:pic>
      <p:sp>
        <p:nvSpPr>
          <p:cNvPr id="5" name="AutoShape 5" descr="Une flèche qui pointe vers les moteurs"/>
          <p:cNvSpPr/>
          <p:nvPr/>
        </p:nvSpPr>
        <p:spPr>
          <a:xfrm flipV="1">
            <a:off x="10658779" y="1256261"/>
            <a:ext cx="1935825" cy="1474770"/>
          </a:xfrm>
          <a:prstGeom prst="line">
            <a:avLst/>
          </a:prstGeom>
          <a:ln w="76200" cap="rnd">
            <a:solidFill>
              <a:srgbClr val="156082"/>
            </a:solidFill>
            <a:prstDash val="solid"/>
            <a:headEnd type="none" w="sm" len="sm"/>
            <a:tailEnd type="triangle" w="lg" len="med"/>
          </a:ln>
        </p:spPr>
        <p:txBody>
          <a:bodyPr/>
          <a:lstStyle/>
          <a:p>
            <a:endParaRPr lang="en-CA">
              <a:latin typeface="Red Hat Display" panose="02010303040201060303" pitchFamily="2" charset="0"/>
            </a:endParaRPr>
          </a:p>
        </p:txBody>
      </p:sp>
      <p:pic>
        <p:nvPicPr>
          <p:cNvPr id="7" name="Picture 6">
            <a:extLst>
              <a:ext uri="{FF2B5EF4-FFF2-40B4-BE49-F238E27FC236}">
                <a16:creationId xmlns:a16="http://schemas.microsoft.com/office/drawing/2014/main" id="{93D9AE77-3AB2-E026-74A1-6FC76872D58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36757" y="9211578"/>
            <a:ext cx="4253930" cy="83187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542663" y="1843222"/>
            <a:ext cx="9502747" cy="6268767"/>
          </a:xfrm>
          <a:prstGeom prst="rect">
            <a:avLst/>
          </a:prstGeom>
        </p:spPr>
        <p:txBody>
          <a:bodyPr lIns="0" tIns="0" rIns="0" bIns="0" rtlCol="0" anchor="t">
            <a:spAutoFit/>
          </a:bodyPr>
          <a:lstStyle/>
          <a:p>
            <a:pPr marL="0" lvl="0" indent="0" algn="l">
              <a:lnSpc>
                <a:spcPts val="4851"/>
              </a:lnSpc>
            </a:pPr>
            <a:r>
              <a:rPr lang="fr-CA" sz="4000">
                <a:solidFill>
                  <a:srgbClr val="F23D97"/>
                </a:solidFill>
                <a:latin typeface="Red Hat Display" panose="02010303040201060303" pitchFamily="2" charset="0"/>
                <a:ea typeface="Rockwell Bold"/>
                <a:cs typeface="Rockwell Bold"/>
                <a:sym typeface="Rockwell Bold"/>
              </a:rPr>
              <a:t>Déplacement</a:t>
            </a:r>
            <a:r>
              <a:rPr lang="fr-CA" sz="4000">
                <a:solidFill>
                  <a:srgbClr val="242022"/>
                </a:solidFill>
                <a:latin typeface="Red Hat Display" panose="02010303040201060303" pitchFamily="2" charset="0"/>
                <a:ea typeface="Rockwell Bold"/>
                <a:cs typeface="Rockwell Bold"/>
                <a:sym typeface="Rockwell Bold"/>
              </a:rPr>
              <a:t> </a:t>
            </a:r>
            <a:r>
              <a:rPr lang="fr-CA" sz="4000">
                <a:solidFill>
                  <a:srgbClr val="231F20"/>
                </a:solidFill>
                <a:latin typeface="Red Hat Display" panose="02010303040201060303" pitchFamily="2" charset="0"/>
                <a:ea typeface="Rockwell Bold"/>
                <a:cs typeface="Rockwell Bold"/>
                <a:sym typeface="Rockwell Bold"/>
              </a:rPr>
              <a:t>– ​​Les blocs de déplacement servent à contrôler la base motrice du robot, ce qui implique généralement la synchronisation de deux moteurs (un pour chaque roue). Les blocs moteurs contrôlent les moteurs individuellement, tandis que les blocs de déplacement contrôlent le mouvement global du robot, impliquant souvent la collaboration de plusieurs moteurs.</a:t>
            </a:r>
          </a:p>
        </p:txBody>
      </p:sp>
      <p:pic>
        <p:nvPicPr>
          <p:cNvPr id="8" name="Picture 7" descr="Une capture d'écran qui montre les blocs roses de programmation pour le déplacement">
            <a:extLst>
              <a:ext uri="{FF2B5EF4-FFF2-40B4-BE49-F238E27FC236}">
                <a16:creationId xmlns:a16="http://schemas.microsoft.com/office/drawing/2014/main" id="{E4A89A82-5ECD-6ECC-79F0-DF178FE8FBF4}"/>
              </a:ext>
            </a:extLst>
          </p:cNvPr>
          <p:cNvPicPr>
            <a:picLocks noChangeAspect="1"/>
          </p:cNvPicPr>
          <p:nvPr/>
        </p:nvPicPr>
        <p:blipFill>
          <a:blip r:embed="rId2"/>
          <a:stretch>
            <a:fillRect/>
          </a:stretch>
        </p:blipFill>
        <p:spPr>
          <a:xfrm>
            <a:off x="11738933" y="531153"/>
            <a:ext cx="6261697" cy="9483483"/>
          </a:xfrm>
          <a:prstGeom prst="rect">
            <a:avLst/>
          </a:prstGeom>
        </p:spPr>
      </p:pic>
      <p:sp>
        <p:nvSpPr>
          <p:cNvPr id="5" name="AutoShape 5" descr="Une flèche qui pointe vers le déplacement"/>
          <p:cNvSpPr/>
          <p:nvPr/>
        </p:nvSpPr>
        <p:spPr>
          <a:xfrm>
            <a:off x="10062964" y="2172775"/>
            <a:ext cx="1890845" cy="299974"/>
          </a:xfrm>
          <a:prstGeom prst="line">
            <a:avLst/>
          </a:prstGeom>
          <a:ln w="76200" cap="rnd">
            <a:solidFill>
              <a:srgbClr val="156082"/>
            </a:solidFill>
            <a:prstDash val="solid"/>
            <a:headEnd type="none" w="sm" len="sm"/>
            <a:tailEnd type="triangle" w="lg" len="med"/>
          </a:ln>
        </p:spPr>
        <p:txBody>
          <a:bodyPr/>
          <a:lstStyle/>
          <a:p>
            <a:endParaRPr lang="en-CA">
              <a:latin typeface="Red Hat Display" panose="02010303040201060303" pitchFamily="2" charset="0"/>
            </a:endParaRPr>
          </a:p>
        </p:txBody>
      </p:sp>
      <p:pic>
        <p:nvPicPr>
          <p:cNvPr id="9" name="Picture 8">
            <a:extLst>
              <a:ext uri="{FF2B5EF4-FFF2-40B4-BE49-F238E27FC236}">
                <a16:creationId xmlns:a16="http://schemas.microsoft.com/office/drawing/2014/main" id="{421B9BD9-DA60-D868-13A6-CE53242E677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36757" y="9211578"/>
            <a:ext cx="4253930" cy="831879"/>
          </a:xfrm>
          <a:prstGeom prst="rect">
            <a:avLst/>
          </a:prstGeom>
        </p:spPr>
      </p:pic>
      <p:grpSp>
        <p:nvGrpSpPr>
          <p:cNvPr id="10" name="Group 2">
            <a:extLst>
              <a:ext uri="{FF2B5EF4-FFF2-40B4-BE49-F238E27FC236}">
                <a16:creationId xmlns:a16="http://schemas.microsoft.com/office/drawing/2014/main" id="{B04E1C9F-06DE-A894-BC1C-0B123DD5F233}"/>
              </a:ext>
            </a:extLst>
          </p:cNvPr>
          <p:cNvGrpSpPr/>
          <p:nvPr/>
        </p:nvGrpSpPr>
        <p:grpSpPr>
          <a:xfrm>
            <a:off x="668015" y="243543"/>
            <a:ext cx="9176811" cy="1236497"/>
            <a:chOff x="0" y="0"/>
            <a:chExt cx="12235748" cy="1648663"/>
          </a:xfrm>
        </p:grpSpPr>
        <p:sp>
          <p:nvSpPr>
            <p:cNvPr id="11" name="Freeform 3">
              <a:extLst>
                <a:ext uri="{FF2B5EF4-FFF2-40B4-BE49-F238E27FC236}">
                  <a16:creationId xmlns:a16="http://schemas.microsoft.com/office/drawing/2014/main" id="{A0A86DE3-AD48-512B-6CFE-D17A12E5A4A0}"/>
                </a:ext>
              </a:extLst>
            </p:cNvPr>
            <p:cNvSpPr/>
            <p:nvPr/>
          </p:nvSpPr>
          <p:spPr>
            <a:xfrm>
              <a:off x="0" y="0"/>
              <a:ext cx="12235748" cy="1648663"/>
            </a:xfrm>
            <a:custGeom>
              <a:avLst/>
              <a:gdLst/>
              <a:ahLst/>
              <a:cxnLst/>
              <a:rect l="l" t="t" r="r" b="b"/>
              <a:pathLst>
                <a:path w="12235748" h="1648663">
                  <a:moveTo>
                    <a:pt x="0" y="0"/>
                  </a:moveTo>
                  <a:lnTo>
                    <a:pt x="12235748" y="0"/>
                  </a:lnTo>
                  <a:lnTo>
                    <a:pt x="12235748" y="1648663"/>
                  </a:lnTo>
                  <a:lnTo>
                    <a:pt x="0" y="1648663"/>
                  </a:lnTo>
                  <a:close/>
                </a:path>
              </a:pathLst>
            </a:custGeom>
            <a:solidFill>
              <a:srgbClr val="000000">
                <a:alpha val="0"/>
              </a:srgbClr>
            </a:solidFill>
          </p:spPr>
          <p:txBody>
            <a:bodyPr/>
            <a:lstStyle/>
            <a:p>
              <a:endParaRPr lang="en-CA">
                <a:latin typeface="Red Hat Display" panose="02010303040201060303" pitchFamily="2" charset="0"/>
              </a:endParaRPr>
            </a:p>
          </p:txBody>
        </p:sp>
        <p:sp>
          <p:nvSpPr>
            <p:cNvPr id="12" name="TextBox 4">
              <a:extLst>
                <a:ext uri="{FF2B5EF4-FFF2-40B4-BE49-F238E27FC236}">
                  <a16:creationId xmlns:a16="http://schemas.microsoft.com/office/drawing/2014/main" id="{4D6559C8-4F0C-0F0D-587C-7E198340F09B}"/>
                </a:ext>
              </a:extLst>
            </p:cNvPr>
            <p:cNvSpPr txBox="1"/>
            <p:nvPr/>
          </p:nvSpPr>
          <p:spPr>
            <a:xfrm>
              <a:off x="0" y="-133350"/>
              <a:ext cx="12235748" cy="1782013"/>
            </a:xfrm>
            <a:prstGeom prst="rect">
              <a:avLst/>
            </a:prstGeom>
          </p:spPr>
          <p:txBody>
            <a:bodyPr lIns="0" tIns="0" rIns="0" bIns="0" rtlCol="0" anchor="b"/>
            <a:lstStyle/>
            <a:p>
              <a:pPr marL="0" lvl="0" indent="0">
                <a:lnSpc>
                  <a:spcPts val="7920"/>
                </a:lnSpc>
              </a:pPr>
              <a:r>
                <a:rPr lang="en-US" sz="6600" b="1" err="1">
                  <a:solidFill>
                    <a:srgbClr val="0070C0"/>
                  </a:solidFill>
                  <a:latin typeface="Red Hat Display ExtraBold" panose="02010303040201060303" pitchFamily="2" charset="0"/>
                  <a:ea typeface="Red Hat Display ExtraBold" panose="02010303040201060303" pitchFamily="2" charset="0"/>
                  <a:cs typeface="Red Hat Display ExtraBold" panose="02010303040201060303" pitchFamily="2" charset="0"/>
                  <a:sym typeface="Rockwell Bold"/>
                </a:rPr>
                <a:t>Catégories</a:t>
              </a:r>
              <a:r>
                <a:rPr lang="en-US" sz="6600" b="1">
                  <a:solidFill>
                    <a:srgbClr val="0070C0"/>
                  </a:solidFill>
                  <a:latin typeface="Red Hat Display ExtraBold" panose="02010303040201060303" pitchFamily="2" charset="0"/>
                  <a:ea typeface="Red Hat Display ExtraBold" panose="02010303040201060303" pitchFamily="2" charset="0"/>
                  <a:cs typeface="Red Hat Display ExtraBold" panose="02010303040201060303" pitchFamily="2" charset="0"/>
                  <a:sym typeface="Rockwell Bold"/>
                </a:rPr>
                <a:t> de blocs</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628927" y="1735392"/>
            <a:ext cx="9502747" cy="6412012"/>
          </a:xfrm>
          <a:prstGeom prst="rect">
            <a:avLst/>
          </a:prstGeom>
        </p:spPr>
        <p:txBody>
          <a:bodyPr lIns="0" tIns="0" rIns="0" bIns="0" rtlCol="0" anchor="t">
            <a:spAutoFit/>
          </a:bodyPr>
          <a:lstStyle/>
          <a:p>
            <a:pPr marL="0" lvl="0" indent="0" algn="l">
              <a:lnSpc>
                <a:spcPts val="5040"/>
              </a:lnSpc>
            </a:pPr>
            <a:r>
              <a:rPr lang="fr-CA" sz="4200">
                <a:solidFill>
                  <a:srgbClr val="7030A0"/>
                </a:solidFill>
                <a:latin typeface="Red Hat Display" panose="02010303040201060303" pitchFamily="2" charset="0"/>
                <a:ea typeface="Rockwell Bold"/>
                <a:cs typeface="Rockwell Bold"/>
                <a:sym typeface="Rockwell Bold"/>
              </a:rPr>
              <a:t>Lumière</a:t>
            </a:r>
            <a:r>
              <a:rPr lang="fr-CA" sz="4200">
                <a:solidFill>
                  <a:srgbClr val="231F20"/>
                </a:solidFill>
                <a:latin typeface="Red Hat Display" panose="02010303040201060303" pitchFamily="2" charset="0"/>
                <a:ea typeface="Rockwell Bold"/>
                <a:cs typeface="Rockwell Bold"/>
                <a:sym typeface="Rockwell Bold"/>
              </a:rPr>
              <a:t> </a:t>
            </a:r>
            <a:r>
              <a:rPr lang="fr-CA" sz="4200">
                <a:latin typeface="Red Hat Display" panose="02010303040201060303" pitchFamily="2" charset="0"/>
                <a:ea typeface="Rockwell Bold"/>
                <a:cs typeface="Rockwell Bold"/>
                <a:sym typeface="Rockwell Bold"/>
              </a:rPr>
              <a:t>- </a:t>
            </a:r>
            <a:r>
              <a:rPr lang="fr-CA" sz="4200">
                <a:solidFill>
                  <a:srgbClr val="231F20"/>
                </a:solidFill>
                <a:latin typeface="Red Hat Display" panose="02010303040201060303" pitchFamily="2" charset="0"/>
                <a:ea typeface="Rockwell Bold"/>
                <a:cs typeface="Rockwell Bold"/>
                <a:sym typeface="Rockwell Bold"/>
              </a:rPr>
              <a:t>contrôle les lumières du hub et des autres appareils connectés. Quelques-unes des fonctions d'éclairage courantes sont  le réglage de la couleur, l'allumage/l'extinction ou l'animation des lumières.</a:t>
            </a:r>
            <a:endParaRPr lang="fr-CA" sz="4200">
              <a:solidFill>
                <a:srgbClr val="231F20"/>
              </a:solidFill>
              <a:latin typeface="Red Hat Display" panose="02010303040201060303" pitchFamily="2" charset="0"/>
              <a:ea typeface="Rockwell Bold"/>
              <a:cs typeface="Rockwell Bold"/>
            </a:endParaRPr>
          </a:p>
          <a:p>
            <a:pPr marL="0" lvl="0" indent="0" algn="l">
              <a:lnSpc>
                <a:spcPts val="5040"/>
              </a:lnSpc>
            </a:pPr>
            <a:endParaRPr lang="fr-CA" sz="4200">
              <a:solidFill>
                <a:srgbClr val="231F20"/>
              </a:solidFill>
              <a:latin typeface="Red Hat Display" panose="02010303040201060303" pitchFamily="2" charset="0"/>
              <a:ea typeface="Rockwell Bold"/>
              <a:cs typeface="Rockwell Bold"/>
            </a:endParaRPr>
          </a:p>
          <a:p>
            <a:pPr marL="0" lvl="0" indent="0" algn="l">
              <a:lnSpc>
                <a:spcPts val="5040"/>
              </a:lnSpc>
            </a:pPr>
            <a:r>
              <a:rPr lang="fr-CA" sz="4200">
                <a:solidFill>
                  <a:srgbClr val="424242"/>
                </a:solidFill>
                <a:latin typeface="Red Hat Display" panose="02010303040201060303" pitchFamily="2" charset="0"/>
                <a:ea typeface="Rockwell Bold"/>
                <a:cs typeface="Rockwell Bold"/>
                <a:sym typeface="Rockwell Bold"/>
              </a:rPr>
              <a:t>Ces blocs peuvent indiquer l'état du robot, ou simplement ajouter un peu de plaisir et de créativité à vos projets.</a:t>
            </a:r>
            <a:endParaRPr lang="fr-CA" sz="4200">
              <a:solidFill>
                <a:srgbClr val="424242"/>
              </a:solidFill>
              <a:latin typeface="Red Hat Display" panose="02010303040201060303" pitchFamily="2" charset="0"/>
              <a:ea typeface="Rockwell Bold"/>
              <a:cs typeface="Rockwell Bold"/>
            </a:endParaRPr>
          </a:p>
        </p:txBody>
      </p:sp>
      <p:pic>
        <p:nvPicPr>
          <p:cNvPr id="8" name="Picture 7" descr="Une capture d'écran qui montre les blocs violets de programmation pour la lumière">
            <a:extLst>
              <a:ext uri="{FF2B5EF4-FFF2-40B4-BE49-F238E27FC236}">
                <a16:creationId xmlns:a16="http://schemas.microsoft.com/office/drawing/2014/main" id="{22E9D17C-E0B3-E0A7-3ACC-4390CB929FC7}"/>
              </a:ext>
            </a:extLst>
          </p:cNvPr>
          <p:cNvPicPr>
            <a:picLocks noChangeAspect="1"/>
          </p:cNvPicPr>
          <p:nvPr/>
        </p:nvPicPr>
        <p:blipFill>
          <a:blip r:embed="rId2"/>
          <a:stretch>
            <a:fillRect/>
          </a:stretch>
        </p:blipFill>
        <p:spPr>
          <a:xfrm>
            <a:off x="12071770" y="426109"/>
            <a:ext cx="4884348" cy="9456348"/>
          </a:xfrm>
          <a:prstGeom prst="rect">
            <a:avLst/>
          </a:prstGeom>
        </p:spPr>
      </p:pic>
      <p:sp>
        <p:nvSpPr>
          <p:cNvPr id="5" name="AutoShape 5" descr="Une flèche qui pointe vers la lumière"/>
          <p:cNvSpPr/>
          <p:nvPr/>
        </p:nvSpPr>
        <p:spPr>
          <a:xfrm>
            <a:off x="9914404" y="2495901"/>
            <a:ext cx="2409208" cy="645545"/>
          </a:xfrm>
          <a:prstGeom prst="line">
            <a:avLst/>
          </a:prstGeom>
          <a:ln w="76200" cap="rnd">
            <a:solidFill>
              <a:srgbClr val="156082"/>
            </a:solidFill>
            <a:prstDash val="solid"/>
            <a:headEnd type="none" w="sm" len="sm"/>
            <a:tailEnd type="triangle" w="lg" len="med"/>
          </a:ln>
        </p:spPr>
        <p:txBody>
          <a:bodyPr/>
          <a:lstStyle/>
          <a:p>
            <a:endParaRPr lang="en-CA">
              <a:latin typeface="Red Hat Display" panose="02010303040201060303" pitchFamily="2" charset="0"/>
            </a:endParaRPr>
          </a:p>
        </p:txBody>
      </p:sp>
      <p:pic>
        <p:nvPicPr>
          <p:cNvPr id="9" name="Picture 8">
            <a:extLst>
              <a:ext uri="{FF2B5EF4-FFF2-40B4-BE49-F238E27FC236}">
                <a16:creationId xmlns:a16="http://schemas.microsoft.com/office/drawing/2014/main" id="{B394695D-700C-1C93-8D2B-8E20937822F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36757" y="9211578"/>
            <a:ext cx="4253930" cy="831879"/>
          </a:xfrm>
          <a:prstGeom prst="rect">
            <a:avLst/>
          </a:prstGeom>
        </p:spPr>
      </p:pic>
      <p:grpSp>
        <p:nvGrpSpPr>
          <p:cNvPr id="10" name="Group 2">
            <a:extLst>
              <a:ext uri="{FF2B5EF4-FFF2-40B4-BE49-F238E27FC236}">
                <a16:creationId xmlns:a16="http://schemas.microsoft.com/office/drawing/2014/main" id="{9E6679D8-83BD-BD63-C432-D8E3289FA7CB}"/>
              </a:ext>
            </a:extLst>
          </p:cNvPr>
          <p:cNvGrpSpPr/>
          <p:nvPr/>
        </p:nvGrpSpPr>
        <p:grpSpPr>
          <a:xfrm>
            <a:off x="668015" y="243543"/>
            <a:ext cx="9176811" cy="1236497"/>
            <a:chOff x="0" y="0"/>
            <a:chExt cx="12235748" cy="1648663"/>
          </a:xfrm>
        </p:grpSpPr>
        <p:sp>
          <p:nvSpPr>
            <p:cNvPr id="11" name="Freeform 3">
              <a:extLst>
                <a:ext uri="{FF2B5EF4-FFF2-40B4-BE49-F238E27FC236}">
                  <a16:creationId xmlns:a16="http://schemas.microsoft.com/office/drawing/2014/main" id="{40A417DB-C6A5-1651-9961-435A064C6CA9}"/>
                </a:ext>
              </a:extLst>
            </p:cNvPr>
            <p:cNvSpPr/>
            <p:nvPr/>
          </p:nvSpPr>
          <p:spPr>
            <a:xfrm>
              <a:off x="0" y="0"/>
              <a:ext cx="12235748" cy="1648663"/>
            </a:xfrm>
            <a:custGeom>
              <a:avLst/>
              <a:gdLst/>
              <a:ahLst/>
              <a:cxnLst/>
              <a:rect l="l" t="t" r="r" b="b"/>
              <a:pathLst>
                <a:path w="12235748" h="1648663">
                  <a:moveTo>
                    <a:pt x="0" y="0"/>
                  </a:moveTo>
                  <a:lnTo>
                    <a:pt x="12235748" y="0"/>
                  </a:lnTo>
                  <a:lnTo>
                    <a:pt x="12235748" y="1648663"/>
                  </a:lnTo>
                  <a:lnTo>
                    <a:pt x="0" y="1648663"/>
                  </a:lnTo>
                  <a:close/>
                </a:path>
              </a:pathLst>
            </a:custGeom>
            <a:solidFill>
              <a:srgbClr val="000000">
                <a:alpha val="0"/>
              </a:srgbClr>
            </a:solidFill>
          </p:spPr>
          <p:txBody>
            <a:bodyPr/>
            <a:lstStyle/>
            <a:p>
              <a:endParaRPr lang="en-CA">
                <a:latin typeface="Red Hat Display" panose="02010303040201060303" pitchFamily="2" charset="0"/>
              </a:endParaRPr>
            </a:p>
          </p:txBody>
        </p:sp>
        <p:sp>
          <p:nvSpPr>
            <p:cNvPr id="12" name="TextBox 4">
              <a:extLst>
                <a:ext uri="{FF2B5EF4-FFF2-40B4-BE49-F238E27FC236}">
                  <a16:creationId xmlns:a16="http://schemas.microsoft.com/office/drawing/2014/main" id="{2AFB233D-2812-EEC8-F836-3EBE52FE011A}"/>
                </a:ext>
              </a:extLst>
            </p:cNvPr>
            <p:cNvSpPr txBox="1"/>
            <p:nvPr/>
          </p:nvSpPr>
          <p:spPr>
            <a:xfrm>
              <a:off x="0" y="-133350"/>
              <a:ext cx="12235748" cy="1782013"/>
            </a:xfrm>
            <a:prstGeom prst="rect">
              <a:avLst/>
            </a:prstGeom>
          </p:spPr>
          <p:txBody>
            <a:bodyPr lIns="0" tIns="0" rIns="0" bIns="0" rtlCol="0" anchor="b"/>
            <a:lstStyle/>
            <a:p>
              <a:pPr marL="0" lvl="0" indent="0">
                <a:lnSpc>
                  <a:spcPts val="7920"/>
                </a:lnSpc>
              </a:pPr>
              <a:r>
                <a:rPr lang="en-US" sz="6600" b="1" err="1">
                  <a:solidFill>
                    <a:srgbClr val="0070C0"/>
                  </a:solidFill>
                  <a:latin typeface="Red Hat Display ExtraBold" panose="02010303040201060303" pitchFamily="2" charset="0"/>
                  <a:ea typeface="Red Hat Display ExtraBold" panose="02010303040201060303" pitchFamily="2" charset="0"/>
                  <a:cs typeface="Red Hat Display ExtraBold" panose="02010303040201060303" pitchFamily="2" charset="0"/>
                  <a:sym typeface="Rockwell Bold"/>
                </a:rPr>
                <a:t>Catégories</a:t>
              </a:r>
              <a:r>
                <a:rPr lang="en-US" sz="6600" b="1">
                  <a:solidFill>
                    <a:srgbClr val="0070C0"/>
                  </a:solidFill>
                  <a:latin typeface="Red Hat Display ExtraBold" panose="02010303040201060303" pitchFamily="2" charset="0"/>
                  <a:ea typeface="Red Hat Display ExtraBold" panose="02010303040201060303" pitchFamily="2" charset="0"/>
                  <a:cs typeface="Red Hat Display ExtraBold" panose="02010303040201060303" pitchFamily="2" charset="0"/>
                  <a:sym typeface="Rockwell Bold"/>
                </a:rPr>
                <a:t> de blocs</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p:cNvSpPr txBox="1"/>
          <p:nvPr/>
        </p:nvSpPr>
        <p:spPr>
          <a:xfrm>
            <a:off x="650493" y="1929486"/>
            <a:ext cx="9502747" cy="3206006"/>
          </a:xfrm>
          <a:prstGeom prst="rect">
            <a:avLst/>
          </a:prstGeom>
        </p:spPr>
        <p:txBody>
          <a:bodyPr lIns="0" tIns="0" rIns="0" bIns="0" rtlCol="0" anchor="t">
            <a:spAutoFit/>
          </a:bodyPr>
          <a:lstStyle/>
          <a:p>
            <a:pPr>
              <a:lnSpc>
                <a:spcPts val="5040"/>
              </a:lnSpc>
            </a:pPr>
            <a:r>
              <a:rPr lang="fr-CA" sz="4200">
                <a:solidFill>
                  <a:srgbClr val="C185CC"/>
                </a:solidFill>
                <a:latin typeface="Red Hat Display" panose="02010303040201060303" pitchFamily="2" charset="0"/>
                <a:ea typeface="Rockwell Bold"/>
                <a:cs typeface="Rockwell Bold"/>
                <a:sym typeface="Rockwell Bold"/>
              </a:rPr>
              <a:t>Son</a:t>
            </a:r>
            <a:r>
              <a:rPr lang="fr-CA" sz="4200">
                <a:solidFill>
                  <a:srgbClr val="231F20"/>
                </a:solidFill>
                <a:latin typeface="Red Hat Display" panose="02010303040201060303" pitchFamily="2" charset="0"/>
                <a:ea typeface="Rockwell Bold"/>
                <a:cs typeface="Rockwell Bold"/>
                <a:sym typeface="Rockwell Bold"/>
              </a:rPr>
              <a:t> - permet de contrôler les sons que le hub peut jouer. Ces blocs peuvent servir à fournir un retour audio, à créer des séquences musicales ou à ajouter des effets sonores à vos projets.</a:t>
            </a:r>
          </a:p>
        </p:txBody>
      </p:sp>
      <p:pic>
        <p:nvPicPr>
          <p:cNvPr id="6" name="Picture 5" descr="Une capture d'écran qui montre les blocs mauves de programmation pour le son">
            <a:extLst>
              <a:ext uri="{FF2B5EF4-FFF2-40B4-BE49-F238E27FC236}">
                <a16:creationId xmlns:a16="http://schemas.microsoft.com/office/drawing/2014/main" id="{0535BB06-1BF7-6983-903E-665744446494}"/>
              </a:ext>
            </a:extLst>
          </p:cNvPr>
          <p:cNvPicPr>
            <a:picLocks noChangeAspect="1"/>
          </p:cNvPicPr>
          <p:nvPr/>
        </p:nvPicPr>
        <p:blipFill>
          <a:blip r:embed="rId2"/>
          <a:stretch>
            <a:fillRect/>
          </a:stretch>
        </p:blipFill>
        <p:spPr>
          <a:xfrm>
            <a:off x="12203412" y="409575"/>
            <a:ext cx="4815157" cy="9554114"/>
          </a:xfrm>
          <a:prstGeom prst="rect">
            <a:avLst/>
          </a:prstGeom>
        </p:spPr>
      </p:pic>
      <p:sp>
        <p:nvSpPr>
          <p:cNvPr id="5" name="AutoShape 5" descr="Une flèche qui pointe vers le son"/>
          <p:cNvSpPr/>
          <p:nvPr/>
        </p:nvSpPr>
        <p:spPr>
          <a:xfrm>
            <a:off x="10433286" y="3198222"/>
            <a:ext cx="1952326" cy="1031357"/>
          </a:xfrm>
          <a:prstGeom prst="line">
            <a:avLst/>
          </a:prstGeom>
          <a:ln w="66675" cap="rnd">
            <a:solidFill>
              <a:srgbClr val="156082"/>
            </a:solidFill>
            <a:prstDash val="solid"/>
            <a:headEnd type="none" w="sm" len="sm"/>
            <a:tailEnd type="triangle" w="lg" len="med"/>
          </a:ln>
        </p:spPr>
        <p:txBody>
          <a:bodyPr/>
          <a:lstStyle/>
          <a:p>
            <a:endParaRPr lang="en-CA">
              <a:latin typeface="Red Hat Display" panose="02010303040201060303" pitchFamily="2" charset="0"/>
            </a:endParaRPr>
          </a:p>
        </p:txBody>
      </p:sp>
      <p:pic>
        <p:nvPicPr>
          <p:cNvPr id="9" name="Picture 8">
            <a:extLst>
              <a:ext uri="{FF2B5EF4-FFF2-40B4-BE49-F238E27FC236}">
                <a16:creationId xmlns:a16="http://schemas.microsoft.com/office/drawing/2014/main" id="{752B49AB-D15A-D224-9F3F-CCB564D5C51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36757" y="9211578"/>
            <a:ext cx="4253930" cy="831879"/>
          </a:xfrm>
          <a:prstGeom prst="rect">
            <a:avLst/>
          </a:prstGeom>
        </p:spPr>
      </p:pic>
      <p:grpSp>
        <p:nvGrpSpPr>
          <p:cNvPr id="10" name="Group 2">
            <a:extLst>
              <a:ext uri="{FF2B5EF4-FFF2-40B4-BE49-F238E27FC236}">
                <a16:creationId xmlns:a16="http://schemas.microsoft.com/office/drawing/2014/main" id="{3937032E-D198-1A33-A6A5-9CE0A80BA40A}"/>
              </a:ext>
            </a:extLst>
          </p:cNvPr>
          <p:cNvGrpSpPr/>
          <p:nvPr/>
        </p:nvGrpSpPr>
        <p:grpSpPr>
          <a:xfrm>
            <a:off x="668015" y="243543"/>
            <a:ext cx="9176811" cy="1236497"/>
            <a:chOff x="0" y="0"/>
            <a:chExt cx="12235748" cy="1648663"/>
          </a:xfrm>
        </p:grpSpPr>
        <p:sp>
          <p:nvSpPr>
            <p:cNvPr id="11" name="Freeform 3">
              <a:extLst>
                <a:ext uri="{FF2B5EF4-FFF2-40B4-BE49-F238E27FC236}">
                  <a16:creationId xmlns:a16="http://schemas.microsoft.com/office/drawing/2014/main" id="{055F7549-9F3A-4787-13FA-5347044DD1C1}"/>
                </a:ext>
              </a:extLst>
            </p:cNvPr>
            <p:cNvSpPr/>
            <p:nvPr/>
          </p:nvSpPr>
          <p:spPr>
            <a:xfrm>
              <a:off x="0" y="0"/>
              <a:ext cx="12235748" cy="1648663"/>
            </a:xfrm>
            <a:custGeom>
              <a:avLst/>
              <a:gdLst/>
              <a:ahLst/>
              <a:cxnLst/>
              <a:rect l="l" t="t" r="r" b="b"/>
              <a:pathLst>
                <a:path w="12235748" h="1648663">
                  <a:moveTo>
                    <a:pt x="0" y="0"/>
                  </a:moveTo>
                  <a:lnTo>
                    <a:pt x="12235748" y="0"/>
                  </a:lnTo>
                  <a:lnTo>
                    <a:pt x="12235748" y="1648663"/>
                  </a:lnTo>
                  <a:lnTo>
                    <a:pt x="0" y="1648663"/>
                  </a:lnTo>
                  <a:close/>
                </a:path>
              </a:pathLst>
            </a:custGeom>
            <a:solidFill>
              <a:srgbClr val="000000">
                <a:alpha val="0"/>
              </a:srgbClr>
            </a:solidFill>
          </p:spPr>
          <p:txBody>
            <a:bodyPr/>
            <a:lstStyle/>
            <a:p>
              <a:endParaRPr lang="en-CA">
                <a:latin typeface="Red Hat Display" panose="02010303040201060303" pitchFamily="2" charset="0"/>
              </a:endParaRPr>
            </a:p>
          </p:txBody>
        </p:sp>
        <p:sp>
          <p:nvSpPr>
            <p:cNvPr id="12" name="TextBox 4">
              <a:extLst>
                <a:ext uri="{FF2B5EF4-FFF2-40B4-BE49-F238E27FC236}">
                  <a16:creationId xmlns:a16="http://schemas.microsoft.com/office/drawing/2014/main" id="{4652CA7E-A552-1685-6280-B248292438FE}"/>
                </a:ext>
              </a:extLst>
            </p:cNvPr>
            <p:cNvSpPr txBox="1"/>
            <p:nvPr/>
          </p:nvSpPr>
          <p:spPr>
            <a:xfrm>
              <a:off x="0" y="-133350"/>
              <a:ext cx="12235748" cy="1782013"/>
            </a:xfrm>
            <a:prstGeom prst="rect">
              <a:avLst/>
            </a:prstGeom>
          </p:spPr>
          <p:txBody>
            <a:bodyPr lIns="0" tIns="0" rIns="0" bIns="0" rtlCol="0" anchor="b"/>
            <a:lstStyle/>
            <a:p>
              <a:pPr marL="0" lvl="0" indent="0">
                <a:lnSpc>
                  <a:spcPts val="7920"/>
                </a:lnSpc>
              </a:pPr>
              <a:r>
                <a:rPr lang="en-US" sz="6600" b="1" err="1">
                  <a:solidFill>
                    <a:srgbClr val="0070C0"/>
                  </a:solidFill>
                  <a:latin typeface="Red Hat Display ExtraBold" panose="02010303040201060303" pitchFamily="2" charset="0"/>
                  <a:ea typeface="Red Hat Display ExtraBold" panose="02010303040201060303" pitchFamily="2" charset="0"/>
                  <a:cs typeface="Red Hat Display ExtraBold" panose="02010303040201060303" pitchFamily="2" charset="0"/>
                  <a:sym typeface="Rockwell Bold"/>
                </a:rPr>
                <a:t>Catégories</a:t>
              </a:r>
              <a:r>
                <a:rPr lang="en-US" sz="6600" b="1">
                  <a:solidFill>
                    <a:srgbClr val="0070C0"/>
                  </a:solidFill>
                  <a:latin typeface="Red Hat Display ExtraBold" panose="02010303040201060303" pitchFamily="2" charset="0"/>
                  <a:ea typeface="Red Hat Display ExtraBold" panose="02010303040201060303" pitchFamily="2" charset="0"/>
                  <a:cs typeface="Red Hat Display ExtraBold" panose="02010303040201060303" pitchFamily="2" charset="0"/>
                  <a:sym typeface="Rockwell Bold"/>
                </a:rPr>
                <a:t> de blocs</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650493" y="1735392"/>
            <a:ext cx="9502747" cy="6412012"/>
          </a:xfrm>
          <a:prstGeom prst="rect">
            <a:avLst/>
          </a:prstGeom>
        </p:spPr>
        <p:txBody>
          <a:bodyPr lIns="0" tIns="0" rIns="0" bIns="0" rtlCol="0" anchor="t">
            <a:spAutoFit/>
          </a:bodyPr>
          <a:lstStyle/>
          <a:p>
            <a:pPr>
              <a:lnSpc>
                <a:spcPts val="5040"/>
              </a:lnSpc>
            </a:pPr>
            <a:r>
              <a:rPr lang="fr-CA" sz="4200">
                <a:solidFill>
                  <a:srgbClr val="FFC000"/>
                </a:solidFill>
                <a:latin typeface="Red Hat Display" panose="02010303040201060303" pitchFamily="2" charset="0"/>
                <a:ea typeface="Rockwell Bold"/>
                <a:cs typeface="Rockwell Bold"/>
                <a:sym typeface="Rockwell Bold"/>
              </a:rPr>
              <a:t>Événements</a:t>
            </a:r>
            <a:r>
              <a:rPr lang="fr-CA" sz="4200">
                <a:solidFill>
                  <a:srgbClr val="231F20"/>
                </a:solidFill>
                <a:latin typeface="Red Hat Display" panose="02010303040201060303" pitchFamily="2" charset="0"/>
                <a:ea typeface="Rockwell Bold"/>
                <a:cs typeface="Rockwell Bold"/>
                <a:sym typeface="Rockwell Bold"/>
              </a:rPr>
              <a:t> - utilisés pour déclencher des actions en fonction de conditions ou d'entrées spécifiques. Par exemple quand... </a:t>
            </a:r>
            <a:endParaRPr lang="fr-CA" sz="4200">
              <a:solidFill>
                <a:srgbClr val="231F20"/>
              </a:solidFill>
              <a:latin typeface="Red Hat Display" panose="02010303040201060303" pitchFamily="2" charset="0"/>
              <a:ea typeface="Rockwell Bold"/>
              <a:cs typeface="Rockwell Bold"/>
            </a:endParaRPr>
          </a:p>
          <a:p>
            <a:pPr marL="571500" indent="-571500">
              <a:lnSpc>
                <a:spcPts val="5040"/>
              </a:lnSpc>
              <a:buFont typeface="Arial"/>
              <a:buChar char="•"/>
            </a:pPr>
            <a:r>
              <a:rPr lang="fr-CA" sz="4200">
                <a:solidFill>
                  <a:srgbClr val="231F20"/>
                </a:solidFill>
                <a:latin typeface="Red Hat Display" panose="02010303040201060303" pitchFamily="2" charset="0"/>
                <a:ea typeface="Rockwell Bold"/>
                <a:cs typeface="Rockwell Bold"/>
                <a:sym typeface="Rockwell Bold"/>
              </a:rPr>
              <a:t>démarrer un programme</a:t>
            </a:r>
            <a:endParaRPr lang="fr-CA">
              <a:solidFill>
                <a:srgbClr val="000000"/>
              </a:solidFill>
              <a:latin typeface="Red Hat Display" panose="02010303040201060303" pitchFamily="2" charset="0"/>
              <a:ea typeface="Red Hat Display" panose="02010303040201060303" pitchFamily="2" charset="0"/>
              <a:cs typeface="Red Hat Display" panose="02010303040201060303" pitchFamily="2" charset="0"/>
            </a:endParaRPr>
          </a:p>
          <a:p>
            <a:pPr marL="571500" indent="-571500">
              <a:lnSpc>
                <a:spcPts val="5040"/>
              </a:lnSpc>
              <a:buFont typeface="Arial"/>
              <a:buChar char="•"/>
            </a:pPr>
            <a:r>
              <a:rPr lang="fr-CA" sz="4200">
                <a:solidFill>
                  <a:srgbClr val="231F20"/>
                </a:solidFill>
                <a:latin typeface="Red Hat Display" panose="02010303040201060303" pitchFamily="2" charset="0"/>
                <a:ea typeface="Rockwell Bold"/>
                <a:cs typeface="Rockwell Bold"/>
                <a:sym typeface="Rockwell Bold"/>
              </a:rPr>
              <a:t>déclencher des actions lorsqu'un bouton spécifique du hub est pressé</a:t>
            </a:r>
            <a:endParaRPr lang="fr-CA">
              <a:solidFill>
                <a:srgbClr val="000000"/>
              </a:solidFill>
              <a:latin typeface="Red Hat Display" panose="02010303040201060303" pitchFamily="2" charset="0"/>
              <a:ea typeface="Red Hat Display" panose="02010303040201060303" pitchFamily="2" charset="0"/>
              <a:cs typeface="Red Hat Display" panose="02010303040201060303" pitchFamily="2" charset="0"/>
            </a:endParaRPr>
          </a:p>
          <a:p>
            <a:pPr marL="571500" indent="-571500">
              <a:lnSpc>
                <a:spcPts val="5040"/>
              </a:lnSpc>
              <a:buFont typeface="Arial"/>
              <a:buChar char="•"/>
            </a:pPr>
            <a:r>
              <a:rPr lang="fr-CA" sz="4200">
                <a:solidFill>
                  <a:srgbClr val="231F20"/>
                </a:solidFill>
                <a:latin typeface="Red Hat Display" panose="02010303040201060303" pitchFamily="2" charset="0"/>
                <a:ea typeface="Rockwell Bold"/>
                <a:cs typeface="Rockwell Bold"/>
                <a:sym typeface="Rockwell Bold"/>
              </a:rPr>
              <a:t>déclencher une action lorsque le capteur de couleur détecte une couleur spécifique.</a:t>
            </a:r>
            <a:endParaRPr lang="fr-CA">
              <a:latin typeface="Red Hat Display" panose="02010303040201060303" pitchFamily="2" charset="0"/>
              <a:ea typeface="Red Hat Display" panose="02010303040201060303" pitchFamily="2" charset="0"/>
              <a:cs typeface="Red Hat Display" panose="02010303040201060303" pitchFamily="2" charset="0"/>
            </a:endParaRPr>
          </a:p>
        </p:txBody>
      </p:sp>
      <p:pic>
        <p:nvPicPr>
          <p:cNvPr id="7" name="Picture 6" descr="Une capture d'écran qui montre les blocs jaunes de programmation pour les événements">
            <a:extLst>
              <a:ext uri="{FF2B5EF4-FFF2-40B4-BE49-F238E27FC236}">
                <a16:creationId xmlns:a16="http://schemas.microsoft.com/office/drawing/2014/main" id="{5BFF4313-52F8-D0B8-FF89-FCD424A49161}"/>
              </a:ext>
            </a:extLst>
          </p:cNvPr>
          <p:cNvPicPr>
            <a:picLocks noChangeAspect="1"/>
          </p:cNvPicPr>
          <p:nvPr/>
        </p:nvPicPr>
        <p:blipFill>
          <a:blip r:embed="rId2"/>
          <a:stretch>
            <a:fillRect/>
          </a:stretch>
        </p:blipFill>
        <p:spPr>
          <a:xfrm>
            <a:off x="11627329" y="395557"/>
            <a:ext cx="4328303" cy="9539017"/>
          </a:xfrm>
          <a:prstGeom prst="rect">
            <a:avLst/>
          </a:prstGeom>
        </p:spPr>
      </p:pic>
      <p:sp>
        <p:nvSpPr>
          <p:cNvPr id="5" name="AutoShape 5" descr="Une flèche qui pointe vers les événements"/>
          <p:cNvSpPr/>
          <p:nvPr/>
        </p:nvSpPr>
        <p:spPr>
          <a:xfrm>
            <a:off x="9416280" y="4205996"/>
            <a:ext cx="2382365" cy="426040"/>
          </a:xfrm>
          <a:prstGeom prst="line">
            <a:avLst/>
          </a:prstGeom>
          <a:ln w="76200" cap="rnd">
            <a:solidFill>
              <a:srgbClr val="156082"/>
            </a:solidFill>
            <a:prstDash val="solid"/>
            <a:headEnd type="none" w="sm" len="sm"/>
            <a:tailEnd type="triangle" w="lg" len="med"/>
          </a:ln>
        </p:spPr>
        <p:txBody>
          <a:bodyPr/>
          <a:lstStyle/>
          <a:p>
            <a:endParaRPr lang="en-CA">
              <a:latin typeface="Red Hat Display" panose="02010303040201060303" pitchFamily="2" charset="0"/>
            </a:endParaRPr>
          </a:p>
        </p:txBody>
      </p:sp>
      <p:pic>
        <p:nvPicPr>
          <p:cNvPr id="9" name="Picture 8">
            <a:extLst>
              <a:ext uri="{FF2B5EF4-FFF2-40B4-BE49-F238E27FC236}">
                <a16:creationId xmlns:a16="http://schemas.microsoft.com/office/drawing/2014/main" id="{EDE40052-2842-49D9-3FF7-C387AC26F4F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36757" y="9211578"/>
            <a:ext cx="4253930" cy="831879"/>
          </a:xfrm>
          <a:prstGeom prst="rect">
            <a:avLst/>
          </a:prstGeom>
        </p:spPr>
      </p:pic>
      <p:grpSp>
        <p:nvGrpSpPr>
          <p:cNvPr id="10" name="Group 2">
            <a:extLst>
              <a:ext uri="{FF2B5EF4-FFF2-40B4-BE49-F238E27FC236}">
                <a16:creationId xmlns:a16="http://schemas.microsoft.com/office/drawing/2014/main" id="{B9908927-6E57-7829-51CC-1F84AF7BF3B4}"/>
              </a:ext>
            </a:extLst>
          </p:cNvPr>
          <p:cNvGrpSpPr/>
          <p:nvPr/>
        </p:nvGrpSpPr>
        <p:grpSpPr>
          <a:xfrm>
            <a:off x="668015" y="243543"/>
            <a:ext cx="9176811" cy="1236497"/>
            <a:chOff x="0" y="0"/>
            <a:chExt cx="12235748" cy="1648663"/>
          </a:xfrm>
        </p:grpSpPr>
        <p:sp>
          <p:nvSpPr>
            <p:cNvPr id="11" name="Freeform 3">
              <a:extLst>
                <a:ext uri="{FF2B5EF4-FFF2-40B4-BE49-F238E27FC236}">
                  <a16:creationId xmlns:a16="http://schemas.microsoft.com/office/drawing/2014/main" id="{F998ACCF-76A4-8D45-7573-4225BB37FAF5}"/>
                </a:ext>
              </a:extLst>
            </p:cNvPr>
            <p:cNvSpPr/>
            <p:nvPr/>
          </p:nvSpPr>
          <p:spPr>
            <a:xfrm>
              <a:off x="0" y="0"/>
              <a:ext cx="12235748" cy="1648663"/>
            </a:xfrm>
            <a:custGeom>
              <a:avLst/>
              <a:gdLst/>
              <a:ahLst/>
              <a:cxnLst/>
              <a:rect l="l" t="t" r="r" b="b"/>
              <a:pathLst>
                <a:path w="12235748" h="1648663">
                  <a:moveTo>
                    <a:pt x="0" y="0"/>
                  </a:moveTo>
                  <a:lnTo>
                    <a:pt x="12235748" y="0"/>
                  </a:lnTo>
                  <a:lnTo>
                    <a:pt x="12235748" y="1648663"/>
                  </a:lnTo>
                  <a:lnTo>
                    <a:pt x="0" y="1648663"/>
                  </a:lnTo>
                  <a:close/>
                </a:path>
              </a:pathLst>
            </a:custGeom>
            <a:solidFill>
              <a:srgbClr val="000000">
                <a:alpha val="0"/>
              </a:srgbClr>
            </a:solidFill>
          </p:spPr>
          <p:txBody>
            <a:bodyPr/>
            <a:lstStyle/>
            <a:p>
              <a:endParaRPr lang="en-CA">
                <a:latin typeface="Red Hat Display" panose="02010303040201060303" pitchFamily="2" charset="0"/>
              </a:endParaRPr>
            </a:p>
          </p:txBody>
        </p:sp>
        <p:sp>
          <p:nvSpPr>
            <p:cNvPr id="12" name="TextBox 4">
              <a:extLst>
                <a:ext uri="{FF2B5EF4-FFF2-40B4-BE49-F238E27FC236}">
                  <a16:creationId xmlns:a16="http://schemas.microsoft.com/office/drawing/2014/main" id="{D58CD076-02D2-6BC8-2507-91A1C4C626BD}"/>
                </a:ext>
              </a:extLst>
            </p:cNvPr>
            <p:cNvSpPr txBox="1"/>
            <p:nvPr/>
          </p:nvSpPr>
          <p:spPr>
            <a:xfrm>
              <a:off x="0" y="-133350"/>
              <a:ext cx="12235748" cy="1782013"/>
            </a:xfrm>
            <a:prstGeom prst="rect">
              <a:avLst/>
            </a:prstGeom>
          </p:spPr>
          <p:txBody>
            <a:bodyPr lIns="0" tIns="0" rIns="0" bIns="0" rtlCol="0" anchor="b"/>
            <a:lstStyle/>
            <a:p>
              <a:pPr marL="0" lvl="0" indent="0">
                <a:lnSpc>
                  <a:spcPts val="7920"/>
                </a:lnSpc>
              </a:pPr>
              <a:r>
                <a:rPr lang="en-US" sz="6600" b="1" err="1">
                  <a:solidFill>
                    <a:srgbClr val="0070C0"/>
                  </a:solidFill>
                  <a:latin typeface="Red Hat Display ExtraBold" panose="02010303040201060303" pitchFamily="2" charset="0"/>
                  <a:ea typeface="Red Hat Display ExtraBold" panose="02010303040201060303" pitchFamily="2" charset="0"/>
                  <a:cs typeface="Red Hat Display ExtraBold" panose="02010303040201060303" pitchFamily="2" charset="0"/>
                  <a:sym typeface="Rockwell Bold"/>
                </a:rPr>
                <a:t>Catégories</a:t>
              </a:r>
              <a:r>
                <a:rPr lang="en-US" sz="6600" b="1">
                  <a:solidFill>
                    <a:srgbClr val="0070C0"/>
                  </a:solidFill>
                  <a:latin typeface="Red Hat Display ExtraBold" panose="02010303040201060303" pitchFamily="2" charset="0"/>
                  <a:ea typeface="Red Hat Display ExtraBold" panose="02010303040201060303" pitchFamily="2" charset="0"/>
                  <a:cs typeface="Red Hat Display ExtraBold" panose="02010303040201060303" pitchFamily="2" charset="0"/>
                  <a:sym typeface="Rockwell Bold"/>
                </a:rPr>
                <a:t> de blocs</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701952" y="1778524"/>
            <a:ext cx="9502747" cy="6896100"/>
          </a:xfrm>
          <a:prstGeom prst="rect">
            <a:avLst/>
          </a:prstGeom>
        </p:spPr>
        <p:txBody>
          <a:bodyPr lIns="0" tIns="0" rIns="0" bIns="0" rtlCol="0" anchor="t">
            <a:spAutoFit/>
          </a:bodyPr>
          <a:lstStyle/>
          <a:p>
            <a:pPr marL="0" lvl="0" indent="0" algn="l">
              <a:lnSpc>
                <a:spcPts val="4914"/>
              </a:lnSpc>
            </a:pPr>
            <a:r>
              <a:rPr lang="fr-CA" sz="4050">
                <a:solidFill>
                  <a:schemeClr val="accent6"/>
                </a:solidFill>
                <a:latin typeface="Red Hat Display" panose="02010303040201060303" pitchFamily="2" charset="0"/>
                <a:ea typeface="Rockwell Bold"/>
                <a:cs typeface="Rockwell Bold"/>
                <a:sym typeface="Rockwell Bold"/>
              </a:rPr>
              <a:t>Contrôle</a:t>
            </a:r>
            <a:r>
              <a:rPr lang="fr-CA" sz="4050">
                <a:solidFill>
                  <a:srgbClr val="231F20"/>
                </a:solidFill>
                <a:latin typeface="Red Hat Display" panose="02010303040201060303" pitchFamily="2" charset="0"/>
                <a:ea typeface="Rockwell Bold"/>
                <a:cs typeface="Rockwell Bold"/>
                <a:sym typeface="Rockwell Bold"/>
              </a:rPr>
              <a:t> - gère le déroulement de votre programme. Il vous aide à créer des boucles, à prendre des décisions et à gérer le temps. Voici quelques blocs de contrôle courants : </a:t>
            </a:r>
            <a:endParaRPr lang="fr-CA" sz="4050">
              <a:solidFill>
                <a:srgbClr val="231F20"/>
              </a:solidFill>
              <a:latin typeface="Red Hat Display" panose="02010303040201060303" pitchFamily="2" charset="0"/>
              <a:ea typeface="Rockwell Bold"/>
              <a:cs typeface="Rockwell Bold"/>
            </a:endParaRPr>
          </a:p>
          <a:p>
            <a:pPr marL="741045" lvl="1" indent="-370205" algn="l">
              <a:lnSpc>
                <a:spcPts val="4914"/>
              </a:lnSpc>
              <a:buFont typeface="Arial"/>
              <a:buChar char="•"/>
            </a:pPr>
            <a:r>
              <a:rPr lang="fr-CA" sz="4050">
                <a:latin typeface="Red Hat Display" panose="02010303040201060303" pitchFamily="2" charset="0"/>
                <a:ea typeface="Rockwell Bold"/>
                <a:cs typeface="Rockwell Bold"/>
                <a:sym typeface="Rockwell Bold"/>
              </a:rPr>
              <a:t>attendre</a:t>
            </a:r>
            <a:endParaRPr lang="fr-CA" sz="4050">
              <a:latin typeface="Red Hat Display" panose="02010303040201060303" pitchFamily="2" charset="0"/>
              <a:ea typeface="Rockwell Bold"/>
              <a:cs typeface="Rockwell Bold"/>
            </a:endParaRPr>
          </a:p>
          <a:p>
            <a:pPr marL="741045" lvl="1" indent="-370205" algn="l">
              <a:lnSpc>
                <a:spcPts val="4914"/>
              </a:lnSpc>
              <a:buFont typeface="Arial"/>
              <a:buChar char="•"/>
            </a:pPr>
            <a:r>
              <a:rPr lang="fr-CA" sz="4050">
                <a:latin typeface="Red Hat Display" panose="02010303040201060303" pitchFamily="2" charset="0"/>
                <a:ea typeface="Rockwell Bold"/>
                <a:cs typeface="Rockwell Bold"/>
                <a:sym typeface="Rockwell Bold"/>
              </a:rPr>
              <a:t>répéter</a:t>
            </a:r>
            <a:endParaRPr lang="fr-CA" sz="4050">
              <a:latin typeface="Red Hat Display" panose="02010303040201060303" pitchFamily="2" charset="0"/>
              <a:ea typeface="Rockwell Bold"/>
              <a:cs typeface="Rockwell Bold"/>
            </a:endParaRPr>
          </a:p>
          <a:p>
            <a:pPr marL="741045" lvl="1" indent="-370205" algn="l">
              <a:lnSpc>
                <a:spcPts val="4914"/>
              </a:lnSpc>
              <a:buFont typeface="Arial"/>
              <a:buChar char="•"/>
            </a:pPr>
            <a:r>
              <a:rPr lang="fr-CA" sz="4050">
                <a:latin typeface="Red Hat Display" panose="02010303040201060303" pitchFamily="2" charset="0"/>
                <a:ea typeface="Rockwell Bold"/>
                <a:cs typeface="Rockwell Bold"/>
                <a:sym typeface="Rockwell Bold"/>
              </a:rPr>
              <a:t>indéfiniment</a:t>
            </a:r>
            <a:endParaRPr lang="fr-CA" sz="4050">
              <a:latin typeface="Red Hat Display" panose="02010303040201060303" pitchFamily="2" charset="0"/>
              <a:ea typeface="Rockwell Bold"/>
              <a:cs typeface="Rockwell Bold"/>
            </a:endParaRPr>
          </a:p>
          <a:p>
            <a:pPr marL="741045" lvl="1" indent="-370205" algn="l">
              <a:lnSpc>
                <a:spcPts val="4914"/>
              </a:lnSpc>
              <a:buFont typeface="Arial"/>
              <a:buChar char="•"/>
            </a:pPr>
            <a:r>
              <a:rPr lang="fr-CA" sz="4050">
                <a:latin typeface="Red Hat Display" panose="02010303040201060303" pitchFamily="2" charset="0"/>
                <a:ea typeface="Rockwell Bold"/>
                <a:cs typeface="Rockwell Bold"/>
                <a:sym typeface="Rockwell Bold"/>
              </a:rPr>
              <a:t>si/sinon</a:t>
            </a:r>
            <a:endParaRPr lang="fr-CA" sz="4050">
              <a:latin typeface="Red Hat Display" panose="02010303040201060303" pitchFamily="2" charset="0"/>
              <a:ea typeface="Rockwell Bold"/>
              <a:cs typeface="Rockwell Bold"/>
            </a:endParaRPr>
          </a:p>
          <a:p>
            <a:pPr marL="741045" lvl="1" indent="-370205" algn="l">
              <a:lnSpc>
                <a:spcPts val="4914"/>
              </a:lnSpc>
              <a:buFont typeface="Arial"/>
              <a:buChar char="•"/>
            </a:pPr>
            <a:r>
              <a:rPr lang="fr-CA" sz="4050">
                <a:latin typeface="Red Hat Display" panose="02010303040201060303" pitchFamily="2" charset="0"/>
                <a:ea typeface="Rockwell Bold"/>
                <a:cs typeface="Rockwell Bold"/>
                <a:sym typeface="Rockwell Bold"/>
              </a:rPr>
              <a:t>attendre jusqu'à</a:t>
            </a:r>
            <a:endParaRPr lang="fr-CA" sz="4050">
              <a:latin typeface="Red Hat Display" panose="02010303040201060303" pitchFamily="2" charset="0"/>
              <a:ea typeface="Rockwell Bold"/>
              <a:cs typeface="Rockwell Bold"/>
            </a:endParaRPr>
          </a:p>
          <a:p>
            <a:pPr marL="741045" lvl="1" indent="-370205" algn="l">
              <a:lnSpc>
                <a:spcPts val="4914"/>
              </a:lnSpc>
              <a:buFont typeface="Arial"/>
              <a:buChar char="•"/>
            </a:pPr>
            <a:r>
              <a:rPr lang="fr-CA" sz="4050">
                <a:latin typeface="Red Hat Display" panose="02010303040201060303" pitchFamily="2" charset="0"/>
                <a:ea typeface="Rockwell Bold"/>
                <a:cs typeface="Rockwell Bold"/>
                <a:sym typeface="Rockwell Bold"/>
              </a:rPr>
              <a:t>arrêter</a:t>
            </a:r>
            <a:endParaRPr lang="fr-CA" sz="4050" b="1">
              <a:latin typeface="Rockwell Bold"/>
              <a:ea typeface="Rockwell Bold"/>
              <a:cs typeface="Rockwell Bold"/>
            </a:endParaRPr>
          </a:p>
        </p:txBody>
      </p:sp>
      <p:pic>
        <p:nvPicPr>
          <p:cNvPr id="7" name="Picture 6" descr="Une capture d'écran qui montre les blocs oranges de programmation pour le contrôle">
            <a:extLst>
              <a:ext uri="{FF2B5EF4-FFF2-40B4-BE49-F238E27FC236}">
                <a16:creationId xmlns:a16="http://schemas.microsoft.com/office/drawing/2014/main" id="{6F458118-C7AC-4869-9C15-728CD0507073}"/>
              </a:ext>
            </a:extLst>
          </p:cNvPr>
          <p:cNvPicPr>
            <a:picLocks noChangeAspect="1"/>
          </p:cNvPicPr>
          <p:nvPr/>
        </p:nvPicPr>
        <p:blipFill>
          <a:blip r:embed="rId2"/>
          <a:stretch>
            <a:fillRect/>
          </a:stretch>
        </p:blipFill>
        <p:spPr>
          <a:xfrm>
            <a:off x="11847214" y="247650"/>
            <a:ext cx="4212026" cy="10028926"/>
          </a:xfrm>
          <a:prstGeom prst="rect">
            <a:avLst/>
          </a:prstGeom>
        </p:spPr>
      </p:pic>
      <p:sp>
        <p:nvSpPr>
          <p:cNvPr id="5" name="AutoShape 5" descr="Une flèche qui pointe vers le contrôle"/>
          <p:cNvSpPr/>
          <p:nvPr/>
        </p:nvSpPr>
        <p:spPr>
          <a:xfrm>
            <a:off x="9585499" y="5018762"/>
            <a:ext cx="2477841" cy="446875"/>
          </a:xfrm>
          <a:prstGeom prst="line">
            <a:avLst/>
          </a:prstGeom>
          <a:ln w="76200" cap="rnd">
            <a:solidFill>
              <a:srgbClr val="156082"/>
            </a:solidFill>
            <a:prstDash val="solid"/>
            <a:headEnd type="none" w="sm" len="sm"/>
            <a:tailEnd type="triangle" w="lg" len="med"/>
          </a:ln>
        </p:spPr>
        <p:txBody>
          <a:bodyPr/>
          <a:lstStyle/>
          <a:p>
            <a:endParaRPr lang="en-CA">
              <a:latin typeface="Red Hat Display" panose="02010303040201060303" pitchFamily="2" charset="0"/>
            </a:endParaRPr>
          </a:p>
        </p:txBody>
      </p:sp>
      <p:pic>
        <p:nvPicPr>
          <p:cNvPr id="8" name="Picture 7">
            <a:extLst>
              <a:ext uri="{FF2B5EF4-FFF2-40B4-BE49-F238E27FC236}">
                <a16:creationId xmlns:a16="http://schemas.microsoft.com/office/drawing/2014/main" id="{47AD356F-B4C4-3D10-FA39-86441B76528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36757" y="9211578"/>
            <a:ext cx="4253930" cy="831879"/>
          </a:xfrm>
          <a:prstGeom prst="rect">
            <a:avLst/>
          </a:prstGeom>
        </p:spPr>
      </p:pic>
      <p:grpSp>
        <p:nvGrpSpPr>
          <p:cNvPr id="9" name="Group 2">
            <a:extLst>
              <a:ext uri="{FF2B5EF4-FFF2-40B4-BE49-F238E27FC236}">
                <a16:creationId xmlns:a16="http://schemas.microsoft.com/office/drawing/2014/main" id="{EE80A642-2659-D882-9A6F-C902E32FD6DA}"/>
              </a:ext>
            </a:extLst>
          </p:cNvPr>
          <p:cNvGrpSpPr/>
          <p:nvPr/>
        </p:nvGrpSpPr>
        <p:grpSpPr>
          <a:xfrm>
            <a:off x="668015" y="243543"/>
            <a:ext cx="9176811" cy="1236497"/>
            <a:chOff x="0" y="0"/>
            <a:chExt cx="12235748" cy="1648663"/>
          </a:xfrm>
        </p:grpSpPr>
        <p:sp>
          <p:nvSpPr>
            <p:cNvPr id="10" name="Freeform 3">
              <a:extLst>
                <a:ext uri="{FF2B5EF4-FFF2-40B4-BE49-F238E27FC236}">
                  <a16:creationId xmlns:a16="http://schemas.microsoft.com/office/drawing/2014/main" id="{7C97574F-2B19-28E7-F24A-FCF38FB0266F}"/>
                </a:ext>
              </a:extLst>
            </p:cNvPr>
            <p:cNvSpPr/>
            <p:nvPr/>
          </p:nvSpPr>
          <p:spPr>
            <a:xfrm>
              <a:off x="0" y="0"/>
              <a:ext cx="12235748" cy="1648663"/>
            </a:xfrm>
            <a:custGeom>
              <a:avLst/>
              <a:gdLst/>
              <a:ahLst/>
              <a:cxnLst/>
              <a:rect l="l" t="t" r="r" b="b"/>
              <a:pathLst>
                <a:path w="12235748" h="1648663">
                  <a:moveTo>
                    <a:pt x="0" y="0"/>
                  </a:moveTo>
                  <a:lnTo>
                    <a:pt x="12235748" y="0"/>
                  </a:lnTo>
                  <a:lnTo>
                    <a:pt x="12235748" y="1648663"/>
                  </a:lnTo>
                  <a:lnTo>
                    <a:pt x="0" y="1648663"/>
                  </a:lnTo>
                  <a:close/>
                </a:path>
              </a:pathLst>
            </a:custGeom>
            <a:solidFill>
              <a:srgbClr val="000000">
                <a:alpha val="0"/>
              </a:srgbClr>
            </a:solidFill>
          </p:spPr>
          <p:txBody>
            <a:bodyPr/>
            <a:lstStyle/>
            <a:p>
              <a:endParaRPr lang="en-CA">
                <a:latin typeface="Red Hat Display" panose="02010303040201060303" pitchFamily="2" charset="0"/>
              </a:endParaRPr>
            </a:p>
          </p:txBody>
        </p:sp>
        <p:sp>
          <p:nvSpPr>
            <p:cNvPr id="11" name="TextBox 4">
              <a:extLst>
                <a:ext uri="{FF2B5EF4-FFF2-40B4-BE49-F238E27FC236}">
                  <a16:creationId xmlns:a16="http://schemas.microsoft.com/office/drawing/2014/main" id="{453E064F-265A-48B7-F4E3-17AA207E8CF4}"/>
                </a:ext>
              </a:extLst>
            </p:cNvPr>
            <p:cNvSpPr txBox="1"/>
            <p:nvPr/>
          </p:nvSpPr>
          <p:spPr>
            <a:xfrm>
              <a:off x="0" y="-133350"/>
              <a:ext cx="12235748" cy="1782013"/>
            </a:xfrm>
            <a:prstGeom prst="rect">
              <a:avLst/>
            </a:prstGeom>
          </p:spPr>
          <p:txBody>
            <a:bodyPr lIns="0" tIns="0" rIns="0" bIns="0" rtlCol="0" anchor="b"/>
            <a:lstStyle/>
            <a:p>
              <a:pPr marL="0" lvl="0" indent="0">
                <a:lnSpc>
                  <a:spcPts val="7920"/>
                </a:lnSpc>
              </a:pPr>
              <a:r>
                <a:rPr lang="en-US" sz="6600" b="1" err="1">
                  <a:solidFill>
                    <a:srgbClr val="0070C0"/>
                  </a:solidFill>
                  <a:latin typeface="Red Hat Display ExtraBold" panose="02010303040201060303" pitchFamily="2" charset="0"/>
                  <a:ea typeface="Red Hat Display ExtraBold" panose="02010303040201060303" pitchFamily="2" charset="0"/>
                  <a:cs typeface="Red Hat Display ExtraBold" panose="02010303040201060303" pitchFamily="2" charset="0"/>
                  <a:sym typeface="Rockwell Bold"/>
                </a:rPr>
                <a:t>Catégories</a:t>
              </a:r>
              <a:r>
                <a:rPr lang="en-US" sz="6600" b="1">
                  <a:solidFill>
                    <a:srgbClr val="0070C0"/>
                  </a:solidFill>
                  <a:latin typeface="Red Hat Display ExtraBold" panose="02010303040201060303" pitchFamily="2" charset="0"/>
                  <a:ea typeface="Red Hat Display ExtraBold" panose="02010303040201060303" pitchFamily="2" charset="0"/>
                  <a:cs typeface="Red Hat Display ExtraBold" panose="02010303040201060303" pitchFamily="2" charset="0"/>
                  <a:sym typeface="Rockwell Bold"/>
                </a:rPr>
                <a:t> de blocs</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1D8C37432DC7943838561BE93CCBC8B" ma:contentTypeVersion="13" ma:contentTypeDescription="Create a new document." ma:contentTypeScope="" ma:versionID="3ae737e2232bd48de7d716e42bd05829">
  <xsd:schema xmlns:xsd="http://www.w3.org/2001/XMLSchema" xmlns:xs="http://www.w3.org/2001/XMLSchema" xmlns:p="http://schemas.microsoft.com/office/2006/metadata/properties" xmlns:ns2="b2152e34-4c91-44bf-9275-cddc5881b1d4" xmlns:ns3="164e3fd9-e3ac-4374-ac0c-bbe5c29c19ed" targetNamespace="http://schemas.microsoft.com/office/2006/metadata/properties" ma:root="true" ma:fieldsID="0ea6955415931fb77d82b5270486861a" ns2:_="" ns3:_="">
    <xsd:import namespace="b2152e34-4c91-44bf-9275-cddc5881b1d4"/>
    <xsd:import namespace="164e3fd9-e3ac-4374-ac0c-bbe5c29c19e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152e34-4c91-44bf-9275-cddc5881b1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fb034d02-907b-4f15-90ab-35a12a2d17ca"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4e3fd9-e3ac-4374-ac0c-bbe5c29c19e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c6fbf322-e02c-43cd-9097-a5f75f518b6f}" ma:internalName="TaxCatchAll" ma:showField="CatchAllData" ma:web="164e3fd9-e3ac-4374-ac0c-bbe5c29c19e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164e3fd9-e3ac-4374-ac0c-bbe5c29c19ed" xsi:nil="true"/>
    <lcf76f155ced4ddcb4097134ff3c332f xmlns="b2152e34-4c91-44bf-9275-cddc5881b1d4">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DA16EBB-9765-43D8-819C-6BDA737D24FE}">
  <ds:schemaRefs>
    <ds:schemaRef ds:uri="164e3fd9-e3ac-4374-ac0c-bbe5c29c19ed"/>
    <ds:schemaRef ds:uri="b2152e34-4c91-44bf-9275-cddc5881b1d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A2CF3C4-1FB0-4973-B2E5-F722F8A2F654}">
  <ds:schemaRefs>
    <ds:schemaRef ds:uri="164e3fd9-e3ac-4374-ac0c-bbe5c29c19ed"/>
    <ds:schemaRef ds:uri="b2152e34-4c91-44bf-9275-cddc5881b1d4"/>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FBCDF5E-BFAB-4A53-AF35-38ABA3B7B5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550</Words>
  <Application>Microsoft Macintosh PowerPoint</Application>
  <PresentationFormat>Custom</PresentationFormat>
  <Paragraphs>47</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Red Hat Display Light</vt:lpstr>
      <vt:lpstr>Arial</vt:lpstr>
      <vt:lpstr>Rockwell Bold</vt:lpstr>
      <vt:lpstr>Red Hat Display</vt:lpstr>
      <vt:lpstr>Red Hat Display ExtraBold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Coder le Spike Prime</dc:title>
  <cp:lastModifiedBy>Gord Woolley</cp:lastModifiedBy>
  <cp:revision>2</cp:revision>
  <dcterms:created xsi:type="dcterms:W3CDTF">2006-08-16T00:00:00Z</dcterms:created>
  <dcterms:modified xsi:type="dcterms:W3CDTF">2025-10-22T20:08:58Z</dcterms:modified>
  <dc:identifier>DAGsyPuZX9s</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0x010100A1D8C37432DC7943838561BE93CCBC8B</vt:lpwstr>
  </property>
  <property fmtid="{D5CDD505-2E9C-101B-9397-08002B2CF9AE}" pid="3" name="MediaServiceImageTags">
    <vt:lpwstr/>
  </property>
</Properties>
</file>