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74" r:id="rId5"/>
    <p:sldId id="256" r:id="rId6"/>
    <p:sldId id="257" r:id="rId7"/>
    <p:sldId id="258" r:id="rId8"/>
    <p:sldId id="259" r:id="rId9"/>
    <p:sldId id="271" r:id="rId10"/>
    <p:sldId id="261" r:id="rId11"/>
    <p:sldId id="272" r:id="rId12"/>
    <p:sldId id="263" r:id="rId13"/>
    <p:sldId id="273" r:id="rId14"/>
    <p:sldId id="266" r:id="rId15"/>
    <p:sldId id="267" r:id="rId16"/>
    <p:sldId id="270" r:id="rId17"/>
    <p:sldId id="275" r:id="rId18"/>
  </p:sldIdLst>
  <p:sldSz cx="18288000" cy="10287000"/>
  <p:notesSz cx="6858000" cy="9144000"/>
  <p:embeddedFontLst>
    <p:embeddedFont>
      <p:font typeface="Red Hat Display" panose="02010303040201060303" pitchFamily="2" charset="0"/>
      <p:regular r:id="rId20"/>
      <p:bold r:id="rId21"/>
      <p:italic r:id="rId22"/>
      <p:boldItalic r:id="rId23"/>
    </p:embeddedFont>
    <p:embeddedFont>
      <p:font typeface="Red Hat Display ExtraBold" panose="02010303040201060303" pitchFamily="2" charset="0"/>
      <p:bold r:id="rId24"/>
      <p:italic r:id="rId25"/>
      <p:boldItalic r:id="rId26"/>
    </p:embeddedFont>
    <p:embeddedFont>
      <p:font typeface="Red Hat Display Light" panose="02010303040201060303" pitchFamily="2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AA781A-C974-9CC4-F42D-F16592B045A1}" name="David Joseph" initials="" userId="S::17512@publicboard.ca::100d1d73-d20b-40c4-aac1-1334d58bf1ae" providerId="AD"/>
  <p188:author id="{5EA4D6A1-7DB0-5BAC-6E8F-B826AB26B14C}" name="Angeline Humber" initials="AH" userId="S::16524@publicboard.ca::a1caf21c-07c4-4aff-ad95-ac0615f650eb" providerId="AD"/>
  <p188:author id="{A4D440B4-3DE7-CC5A-35B9-8C5FCF5FE38B}" name="Armelle Richardson" initials="AR" userId="S::19171@publicboard.ca::ed90aa2c-e487-4148-b7b3-66529cf1e6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1972DC-5B09-BC56-44B8-59BFA6FBF303}" v="11" dt="2025-10-22T12:44:13.829"/>
    <p1510:client id="{CFC13AB3-C68B-479D-8302-D2DB5D7E225A}" v="2246" dt="2025-10-21T13:16:22.215"/>
    <p1510:client id="{F5CF0719-D128-67AB-E165-448528CB1A34}" v="2" dt="2025-10-22T13:02:35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8" d="100"/>
          <a:sy n="78" d="100"/>
        </p:scale>
        <p:origin x="80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dy Bastien" userId="S::16460@publicboard.ca::f941a335-3d2c-4433-a6f4-abd4a4ba8c77" providerId="AD" clId="Web-{146C8777-1D1A-61AC-663A-8E27A18896A6}"/>
    <pc:docChg chg="modSld sldOrd">
      <pc:chgData name="Wendy Bastien" userId="S::16460@publicboard.ca::f941a335-3d2c-4433-a6f4-abd4a4ba8c77" providerId="AD" clId="Web-{146C8777-1D1A-61AC-663A-8E27A18896A6}" dt="2025-10-21T12:58:10.556" v="7"/>
      <pc:docMkLst>
        <pc:docMk/>
      </pc:docMkLst>
      <pc:sldChg chg="modSp">
        <pc:chgData name="Wendy Bastien" userId="S::16460@publicboard.ca::f941a335-3d2c-4433-a6f4-abd4a4ba8c77" providerId="AD" clId="Web-{146C8777-1D1A-61AC-663A-8E27A18896A6}" dt="2025-10-21T12:58:10.556" v="7"/>
        <pc:sldMkLst>
          <pc:docMk/>
          <pc:sldMk cId="0" sldId="257"/>
        </pc:sldMkLst>
        <pc:picChg chg="mod">
          <ac:chgData name="Wendy Bastien" userId="S::16460@publicboard.ca::f941a335-3d2c-4433-a6f4-abd4a4ba8c77" providerId="AD" clId="Web-{146C8777-1D1A-61AC-663A-8E27A18896A6}" dt="2025-10-21T12:58:10.556" v="7"/>
          <ac:picMkLst>
            <pc:docMk/>
            <pc:sldMk cId="0" sldId="257"/>
            <ac:picMk id="5" creationId="{B1FC9F21-8774-0281-C2F7-03107519313E}"/>
          </ac:picMkLst>
        </pc:picChg>
      </pc:sldChg>
      <pc:sldChg chg="ord">
        <pc:chgData name="Wendy Bastien" userId="S::16460@publicboard.ca::f941a335-3d2c-4433-a6f4-abd4a4ba8c77" providerId="AD" clId="Web-{146C8777-1D1A-61AC-663A-8E27A18896A6}" dt="2025-10-21T12:20:55.178" v="5"/>
        <pc:sldMkLst>
          <pc:docMk/>
          <pc:sldMk cId="0" sldId="261"/>
        </pc:sldMkLst>
      </pc:sldChg>
      <pc:sldChg chg="modSp">
        <pc:chgData name="Wendy Bastien" userId="S::16460@publicboard.ca::f941a335-3d2c-4433-a6f4-abd4a4ba8c77" providerId="AD" clId="Web-{146C8777-1D1A-61AC-663A-8E27A18896A6}" dt="2025-10-21T12:20:05.928" v="3"/>
        <pc:sldMkLst>
          <pc:docMk/>
          <pc:sldMk cId="3071566917" sldId="274"/>
        </pc:sldMkLst>
        <pc:grpChg chg="mod">
          <ac:chgData name="Wendy Bastien" userId="S::16460@publicboard.ca::f941a335-3d2c-4433-a6f4-abd4a4ba8c77" providerId="AD" clId="Web-{146C8777-1D1A-61AC-663A-8E27A18896A6}" dt="2025-10-21T12:20:02.788" v="2"/>
          <ac:grpSpMkLst>
            <pc:docMk/>
            <pc:sldMk cId="3071566917" sldId="274"/>
            <ac:grpSpMk id="2" creationId="{00000000-0000-0000-0000-000000000000}"/>
          </ac:grpSpMkLst>
        </pc:grpChg>
        <pc:grpChg chg="mod">
          <ac:chgData name="Wendy Bastien" userId="S::16460@publicboard.ca::f941a335-3d2c-4433-a6f4-abd4a4ba8c77" providerId="AD" clId="Web-{146C8777-1D1A-61AC-663A-8E27A18896A6}" dt="2025-10-21T12:20:05.928" v="3"/>
          <ac:grpSpMkLst>
            <pc:docMk/>
            <pc:sldMk cId="3071566917" sldId="274"/>
            <ac:grpSpMk id="4" creationId="{00000000-0000-0000-0000-000000000000}"/>
          </ac:grpSpMkLst>
        </pc:grpChg>
        <pc:picChg chg="mod">
          <ac:chgData name="Wendy Bastien" userId="S::16460@publicboard.ca::f941a335-3d2c-4433-a6f4-abd4a4ba8c77" providerId="AD" clId="Web-{146C8777-1D1A-61AC-663A-8E27A18896A6}" dt="2025-10-21T12:19:58.881" v="1"/>
          <ac:picMkLst>
            <pc:docMk/>
            <pc:sldMk cId="3071566917" sldId="274"/>
            <ac:picMk id="13" creationId="{FCCEEC93-1214-C0D5-9949-856F52964A84}"/>
          </ac:picMkLst>
        </pc:picChg>
      </pc:sldChg>
    </pc:docChg>
  </pc:docChgLst>
  <pc:docChgLst>
    <pc:chgData name="David Joseph" userId="100d1d73-d20b-40c4-aac1-1334d58bf1ae" providerId="ADAL" clId="{CFC13AB3-C68B-479D-8302-D2DB5D7E225A}"/>
    <pc:docChg chg="modSld">
      <pc:chgData name="David Joseph" userId="100d1d73-d20b-40c4-aac1-1334d58bf1ae" providerId="ADAL" clId="{CFC13AB3-C68B-479D-8302-D2DB5D7E225A}" dt="2025-10-21T13:16:22.215" v="3295" actId="962"/>
      <pc:docMkLst>
        <pc:docMk/>
      </pc:docMkLst>
      <pc:sldChg chg="modSp mod">
        <pc:chgData name="David Joseph" userId="100d1d73-d20b-40c4-aac1-1334d58bf1ae" providerId="ADAL" clId="{CFC13AB3-C68B-479D-8302-D2DB5D7E225A}" dt="2025-10-21T13:00:07.849" v="1701" actId="962"/>
        <pc:sldMkLst>
          <pc:docMk/>
          <pc:sldMk cId="0" sldId="256"/>
        </pc:sldMkLst>
        <pc:picChg chg="mod">
          <ac:chgData name="David Joseph" userId="100d1d73-d20b-40c4-aac1-1334d58bf1ae" providerId="ADAL" clId="{CFC13AB3-C68B-479D-8302-D2DB5D7E225A}" dt="2025-10-21T13:00:07.849" v="1701" actId="962"/>
          <ac:picMkLst>
            <pc:docMk/>
            <pc:sldMk cId="0" sldId="256"/>
            <ac:picMk id="11" creationId="{38FA69CC-071D-CB4D-2876-5E3B7000E01C}"/>
          </ac:picMkLst>
        </pc:picChg>
      </pc:sldChg>
      <pc:sldChg chg="modSp mod">
        <pc:chgData name="David Joseph" userId="100d1d73-d20b-40c4-aac1-1334d58bf1ae" providerId="ADAL" clId="{CFC13AB3-C68B-479D-8302-D2DB5D7E225A}" dt="2025-10-21T13:01:15.852" v="1793" actId="962"/>
        <pc:sldMkLst>
          <pc:docMk/>
          <pc:sldMk cId="0" sldId="257"/>
        </pc:sldMkLst>
        <pc:picChg chg="mod">
          <ac:chgData name="David Joseph" userId="100d1d73-d20b-40c4-aac1-1334d58bf1ae" providerId="ADAL" clId="{CFC13AB3-C68B-479D-8302-D2DB5D7E225A}" dt="2025-10-21T13:01:15.852" v="1793" actId="962"/>
          <ac:picMkLst>
            <pc:docMk/>
            <pc:sldMk cId="0" sldId="257"/>
            <ac:picMk id="5" creationId="{B1FC9F21-8774-0281-C2F7-03107519313E}"/>
          </ac:picMkLst>
        </pc:picChg>
      </pc:sldChg>
      <pc:sldChg chg="modSp mod">
        <pc:chgData name="David Joseph" userId="100d1d73-d20b-40c4-aac1-1334d58bf1ae" providerId="ADAL" clId="{CFC13AB3-C68B-479D-8302-D2DB5D7E225A}" dt="2025-10-21T13:01:42.795" v="1861" actId="962"/>
        <pc:sldMkLst>
          <pc:docMk/>
          <pc:sldMk cId="0" sldId="258"/>
        </pc:sldMkLst>
        <pc:picChg chg="mod">
          <ac:chgData name="David Joseph" userId="100d1d73-d20b-40c4-aac1-1334d58bf1ae" providerId="ADAL" clId="{CFC13AB3-C68B-479D-8302-D2DB5D7E225A}" dt="2025-10-21T13:01:42.795" v="1861" actId="962"/>
          <ac:picMkLst>
            <pc:docMk/>
            <pc:sldMk cId="0" sldId="258"/>
            <ac:picMk id="8" creationId="{516EF3C0-892A-3F8E-923C-CC2A8B73FADD}"/>
          </ac:picMkLst>
        </pc:picChg>
      </pc:sldChg>
      <pc:sldChg chg="modSp mod">
        <pc:chgData name="David Joseph" userId="100d1d73-d20b-40c4-aac1-1334d58bf1ae" providerId="ADAL" clId="{CFC13AB3-C68B-479D-8302-D2DB5D7E225A}" dt="2025-10-21T13:02:15.760" v="1989" actId="962"/>
        <pc:sldMkLst>
          <pc:docMk/>
          <pc:sldMk cId="0" sldId="259"/>
        </pc:sldMkLst>
        <pc:picChg chg="mod">
          <ac:chgData name="David Joseph" userId="100d1d73-d20b-40c4-aac1-1334d58bf1ae" providerId="ADAL" clId="{CFC13AB3-C68B-479D-8302-D2DB5D7E225A}" dt="2025-10-21T13:02:15.760" v="1989" actId="962"/>
          <ac:picMkLst>
            <pc:docMk/>
            <pc:sldMk cId="0" sldId="259"/>
            <ac:picMk id="6" creationId="{DAC79E8E-0C6E-2EA4-EC00-098C2E81CD27}"/>
          </ac:picMkLst>
        </pc:picChg>
      </pc:sldChg>
      <pc:sldChg chg="modSp mod">
        <pc:chgData name="David Joseph" userId="100d1d73-d20b-40c4-aac1-1334d58bf1ae" providerId="ADAL" clId="{CFC13AB3-C68B-479D-8302-D2DB5D7E225A}" dt="2025-10-21T13:10:00.674" v="2401" actId="962"/>
        <pc:sldMkLst>
          <pc:docMk/>
          <pc:sldMk cId="0" sldId="261"/>
        </pc:sldMkLst>
        <pc:picChg chg="mod">
          <ac:chgData name="David Joseph" userId="100d1d73-d20b-40c4-aac1-1334d58bf1ae" providerId="ADAL" clId="{CFC13AB3-C68B-479D-8302-D2DB5D7E225A}" dt="2025-10-21T13:10:00.674" v="2401" actId="962"/>
          <ac:picMkLst>
            <pc:docMk/>
            <pc:sldMk cId="0" sldId="261"/>
            <ac:picMk id="6" creationId="{27CA4E07-7BD1-44E0-6962-A7282605223D}"/>
          </ac:picMkLst>
        </pc:picChg>
      </pc:sldChg>
      <pc:sldChg chg="modSp mod">
        <pc:chgData name="David Joseph" userId="100d1d73-d20b-40c4-aac1-1334d58bf1ae" providerId="ADAL" clId="{CFC13AB3-C68B-479D-8302-D2DB5D7E225A}" dt="2025-10-21T13:10:35.163" v="2423" actId="962"/>
        <pc:sldMkLst>
          <pc:docMk/>
          <pc:sldMk cId="0" sldId="263"/>
        </pc:sldMkLst>
        <pc:spChg chg="mod">
          <ac:chgData name="David Joseph" userId="100d1d73-d20b-40c4-aac1-1334d58bf1ae" providerId="ADAL" clId="{CFC13AB3-C68B-479D-8302-D2DB5D7E225A}" dt="2025-10-21T13:10:35.163" v="2423" actId="962"/>
          <ac:spMkLst>
            <pc:docMk/>
            <pc:sldMk cId="0" sldId="263"/>
            <ac:spMk id="2" creationId="{00000000-0000-0000-0000-000000000000}"/>
          </ac:spMkLst>
        </pc:spChg>
      </pc:sldChg>
      <pc:sldChg chg="modSp mod">
        <pc:chgData name="David Joseph" userId="100d1d73-d20b-40c4-aac1-1334d58bf1ae" providerId="ADAL" clId="{CFC13AB3-C68B-479D-8302-D2DB5D7E225A}" dt="2025-10-21T13:11:13.907" v="2477" actId="962"/>
        <pc:sldMkLst>
          <pc:docMk/>
          <pc:sldMk cId="0" sldId="266"/>
        </pc:sldMkLst>
        <pc:spChg chg="mod">
          <ac:chgData name="David Joseph" userId="100d1d73-d20b-40c4-aac1-1334d58bf1ae" providerId="ADAL" clId="{CFC13AB3-C68B-479D-8302-D2DB5D7E225A}" dt="2025-10-21T13:11:13.907" v="2477" actId="962"/>
          <ac:spMkLst>
            <pc:docMk/>
            <pc:sldMk cId="0" sldId="266"/>
            <ac:spMk id="2" creationId="{00000000-0000-0000-0000-000000000000}"/>
          </ac:spMkLst>
        </pc:spChg>
      </pc:sldChg>
      <pc:sldChg chg="modSp mod">
        <pc:chgData name="David Joseph" userId="100d1d73-d20b-40c4-aac1-1334d58bf1ae" providerId="ADAL" clId="{CFC13AB3-C68B-479D-8302-D2DB5D7E225A}" dt="2025-10-21T13:15:15.362" v="3191" actId="962"/>
        <pc:sldMkLst>
          <pc:docMk/>
          <pc:sldMk cId="0" sldId="267"/>
        </pc:sldMkLst>
        <pc:picChg chg="mod">
          <ac:chgData name="David Joseph" userId="100d1d73-d20b-40c4-aac1-1334d58bf1ae" providerId="ADAL" clId="{CFC13AB3-C68B-479D-8302-D2DB5D7E225A}" dt="2025-10-21T13:15:15.362" v="3191" actId="962"/>
          <ac:picMkLst>
            <pc:docMk/>
            <pc:sldMk cId="0" sldId="267"/>
            <ac:picMk id="5" creationId="{0139E5A1-31AF-AFC0-6027-D985EBAE6874}"/>
          </ac:picMkLst>
        </pc:picChg>
      </pc:sldChg>
      <pc:sldChg chg="modSp mod">
        <pc:chgData name="David Joseph" userId="100d1d73-d20b-40c4-aac1-1334d58bf1ae" providerId="ADAL" clId="{CFC13AB3-C68B-479D-8302-D2DB5D7E225A}" dt="2025-10-21T13:16:22.215" v="3295" actId="962"/>
        <pc:sldMkLst>
          <pc:docMk/>
          <pc:sldMk cId="3821551324" sldId="270"/>
        </pc:sldMkLst>
        <pc:picChg chg="mod">
          <ac:chgData name="David Joseph" userId="100d1d73-d20b-40c4-aac1-1334d58bf1ae" providerId="ADAL" clId="{CFC13AB3-C68B-479D-8302-D2DB5D7E225A}" dt="2025-10-21T13:16:22.215" v="3295" actId="962"/>
          <ac:picMkLst>
            <pc:docMk/>
            <pc:sldMk cId="3821551324" sldId="270"/>
            <ac:picMk id="13" creationId="{208CEE9E-B720-25CE-D1D3-6F742FC373E1}"/>
          </ac:picMkLst>
        </pc:picChg>
      </pc:sldChg>
      <pc:sldChg chg="modSp mod">
        <pc:chgData name="David Joseph" userId="100d1d73-d20b-40c4-aac1-1334d58bf1ae" providerId="ADAL" clId="{CFC13AB3-C68B-479D-8302-D2DB5D7E225A}" dt="2025-10-21T13:08:21.643" v="2165" actId="962"/>
        <pc:sldMkLst>
          <pc:docMk/>
          <pc:sldMk cId="1165301073" sldId="271"/>
        </pc:sldMkLst>
        <pc:picChg chg="mod">
          <ac:chgData name="David Joseph" userId="100d1d73-d20b-40c4-aac1-1334d58bf1ae" providerId="ADAL" clId="{CFC13AB3-C68B-479D-8302-D2DB5D7E225A}" dt="2025-10-21T13:08:21.643" v="2165" actId="962"/>
          <ac:picMkLst>
            <pc:docMk/>
            <pc:sldMk cId="1165301073" sldId="271"/>
            <ac:picMk id="5" creationId="{E7F02933-7A8C-5E80-EBF5-1CF1E15CA398}"/>
          </ac:picMkLst>
        </pc:picChg>
      </pc:sldChg>
      <pc:sldChg chg="modSp mod">
        <pc:chgData name="David Joseph" userId="100d1d73-d20b-40c4-aac1-1334d58bf1ae" providerId="ADAL" clId="{CFC13AB3-C68B-479D-8302-D2DB5D7E225A}" dt="2025-10-21T13:08:40.356" v="2191" actId="962"/>
        <pc:sldMkLst>
          <pc:docMk/>
          <pc:sldMk cId="303255462" sldId="272"/>
        </pc:sldMkLst>
        <pc:picChg chg="mod">
          <ac:chgData name="David Joseph" userId="100d1d73-d20b-40c4-aac1-1334d58bf1ae" providerId="ADAL" clId="{CFC13AB3-C68B-479D-8302-D2DB5D7E225A}" dt="2025-10-21T13:08:40.356" v="2191" actId="962"/>
          <ac:picMkLst>
            <pc:docMk/>
            <pc:sldMk cId="303255462" sldId="272"/>
            <ac:picMk id="3" creationId="{16F60A19-E1DB-4A1A-0D77-A3AC60492B6A}"/>
          </ac:picMkLst>
        </pc:picChg>
      </pc:sldChg>
      <pc:sldChg chg="modSp mod">
        <pc:chgData name="David Joseph" userId="100d1d73-d20b-40c4-aac1-1334d58bf1ae" providerId="ADAL" clId="{CFC13AB3-C68B-479D-8302-D2DB5D7E225A}" dt="2025-10-21T13:12:45" v="3061" actId="962"/>
        <pc:sldMkLst>
          <pc:docMk/>
          <pc:sldMk cId="2937840491" sldId="273"/>
        </pc:sldMkLst>
        <pc:picChg chg="mod">
          <ac:chgData name="David Joseph" userId="100d1d73-d20b-40c4-aac1-1334d58bf1ae" providerId="ADAL" clId="{CFC13AB3-C68B-479D-8302-D2DB5D7E225A}" dt="2025-10-21T13:12:45" v="3061" actId="962"/>
          <ac:picMkLst>
            <pc:docMk/>
            <pc:sldMk cId="2937840491" sldId="273"/>
            <ac:picMk id="2" creationId="{FC761BA0-8CB5-0F55-4B63-D3C8C89EBC83}"/>
          </ac:picMkLst>
        </pc:picChg>
      </pc:sldChg>
    </pc:docChg>
  </pc:docChgLst>
  <pc:docChgLst>
    <pc:chgData name="Angeline Humber" userId="S::16524@publicboard.ca::a1caf21c-07c4-4aff-ad95-ac0615f650eb" providerId="AD" clId="Web-{A11972DC-5B09-BC56-44B8-59BFA6FBF303}"/>
    <pc:docChg chg="mod">
      <pc:chgData name="Angeline Humber" userId="S::16524@publicboard.ca::a1caf21c-07c4-4aff-ad95-ac0615f650eb" providerId="AD" clId="Web-{A11972DC-5B09-BC56-44B8-59BFA6FBF303}" dt="2025-10-22T12:38:29.531" v="1"/>
      <pc:docMkLst>
        <pc:docMk/>
      </pc:docMkLst>
    </pc:docChg>
  </pc:docChgLst>
  <pc:docChgLst>
    <pc:chgData name="David Joseph" userId="S::17512@publicboard.ca::100d1d73-d20b-40c4-aac1-1334d58bf1ae" providerId="AD" clId="Web-{F5CF0719-D128-67AB-E165-448528CB1A34}"/>
    <pc:docChg chg="modSld">
      <pc:chgData name="David Joseph" userId="S::17512@publicboard.ca::100d1d73-d20b-40c4-aac1-1334d58bf1ae" providerId="AD" clId="Web-{F5CF0719-D128-67AB-E165-448528CB1A34}" dt="2025-10-22T13:00:15.769" v="0"/>
      <pc:docMkLst>
        <pc:docMk/>
      </pc:docMkLst>
      <pc:sldChg chg="modSp">
        <pc:chgData name="David Joseph" userId="S::17512@publicboard.ca::100d1d73-d20b-40c4-aac1-1334d58bf1ae" providerId="AD" clId="Web-{F5CF0719-D128-67AB-E165-448528CB1A34}" dt="2025-10-22T13:00:15.769" v="0"/>
        <pc:sldMkLst>
          <pc:docMk/>
          <pc:sldMk cId="0" sldId="256"/>
        </pc:sldMkLst>
        <pc:picChg chg="mod">
          <ac:chgData name="David Joseph" userId="S::17512@publicboard.ca::100d1d73-d20b-40c4-aac1-1334d58bf1ae" providerId="AD" clId="Web-{F5CF0719-D128-67AB-E165-448528CB1A34}" dt="2025-10-22T13:00:15.769" v="0"/>
          <ac:picMkLst>
            <pc:docMk/>
            <pc:sldMk cId="0" sldId="256"/>
            <ac:picMk id="11" creationId="{38FA69CC-071D-CB4D-2876-5E3B7000E01C}"/>
          </ac:picMkLst>
        </pc:picChg>
      </pc:sldChg>
    </pc:docChg>
  </pc:docChgLst>
  <pc:docChgLst>
    <pc:chgData name="Wendy Bastien" userId="S::16460@publicboard.ca::f941a335-3d2c-4433-a6f4-abd4a4ba8c77" providerId="AD" clId="Web-{FF064A7C-365A-CD29-4312-EE235943D399}"/>
    <pc:docChg chg="modSld">
      <pc:chgData name="Wendy Bastien" userId="S::16460@publicboard.ca::f941a335-3d2c-4433-a6f4-abd4a4ba8c77" providerId="AD" clId="Web-{FF064A7C-365A-CD29-4312-EE235943D399}" dt="2025-10-21T14:25:47.156" v="2"/>
      <pc:docMkLst>
        <pc:docMk/>
      </pc:docMkLst>
      <pc:sldChg chg="modSp">
        <pc:chgData name="Wendy Bastien" userId="S::16460@publicboard.ca::f941a335-3d2c-4433-a6f4-abd4a4ba8c77" providerId="AD" clId="Web-{FF064A7C-365A-CD29-4312-EE235943D399}" dt="2025-10-21T14:25:47.156" v="2"/>
        <pc:sldMkLst>
          <pc:docMk/>
          <pc:sldMk cId="3071566917" sldId="274"/>
        </pc:sldMkLst>
        <pc:picChg chg="mod">
          <ac:chgData name="Wendy Bastien" userId="S::16460@publicboard.ca::f941a335-3d2c-4433-a6f4-abd4a4ba8c77" providerId="AD" clId="Web-{FF064A7C-365A-CD29-4312-EE235943D399}" dt="2025-10-21T14:25:47.156" v="2"/>
          <ac:picMkLst>
            <pc:docMk/>
            <pc:sldMk cId="3071566917" sldId="274"/>
            <ac:picMk id="13" creationId="{FCCEEC93-1214-C0D5-9949-856F52964A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ed Hat Display" panose="02010303040201060303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ed Hat Display" panose="02010303040201060303" pitchFamily="2" charset="0"/>
              </a:defRPr>
            </a:lvl1pPr>
          </a:lstStyle>
          <a:p>
            <a:fld id="{BF1A526B-189E-4790-A4FF-1B98FA8F66E4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ed Hat Display" panose="020103030402010603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ed Hat Display" panose="02010303040201060303" pitchFamily="2" charset="0"/>
              </a:defRPr>
            </a:lvl1pPr>
          </a:lstStyle>
          <a:p>
            <a:fld id="{8588B0F0-EAFB-4FAD-971C-D101039D6FB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17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ed Hat Display" panose="02010303040201060303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ed Hat Display" panose="02010303040201060303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ed Hat Display" panose="02010303040201060303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ed Hat Display" panose="02010303040201060303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ed Hat Display" panose="020103030402010603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Red Hat Display" panose="02010303040201060303" pitchFamily="2" charset="0"/>
                <a:cs typeface="Red Hat Display" panose="02010303040201060303" pitchFamily="2" charset="0"/>
              </a:rPr>
              <a:t>Mute video and follow script on right.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8B0F0-EAFB-4FAD-971C-D101039D6FB4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ed Hat Display" panose="02010303040201060303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ed Hat Display" panose="020103030402010603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ed Hat Display" panose="020103030402010603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Red Hat Display" panose="02010303040201060303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Red Hat Display" panose="02010303040201060303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Red Hat Display" panose="020103030402010603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Red Hat Display" panose="020103030402010603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Red Hat Display" panose="020103030402010603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Red Hat Display" panose="020103030402010603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7/04/relationships/track" Target="../media/track4.vtt"/><Relationship Id="rId3" Type="http://schemas.openxmlformats.org/officeDocument/2006/relationships/slideLayout" Target="../slideLayouts/slideLayout1.xml"/><Relationship Id="rId7" Type="http://schemas.microsoft.com/office/2017/04/relationships/track" Target="../media/track3.vtt"/><Relationship Id="rId12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17/04/relationships/track" Target="../media/track2.vtt"/><Relationship Id="rId11" Type="http://schemas.openxmlformats.org/officeDocument/2006/relationships/image" Target="../media/image14.png"/><Relationship Id="rId5" Type="http://schemas.microsoft.com/office/2017/04/relationships/track" Target="../media/track1.vtt"/><Relationship Id="rId10" Type="http://schemas.microsoft.com/office/2017/04/relationships/track" Target="../media/track6.vtt"/><Relationship Id="rId4" Type="http://schemas.openxmlformats.org/officeDocument/2006/relationships/notesSlide" Target="../notesSlides/notesSlide1.xml"/><Relationship Id="rId9" Type="http://schemas.microsoft.com/office/2017/04/relationships/track" Target="../media/track5.vtt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hyperlink" Target="https://fslresources.opsba.org/high-yield-recruitment-strategies/growing-our-own-strateg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30" y="15"/>
            <a:ext cx="18287972" cy="10286985"/>
            <a:chOff x="0" y="0"/>
            <a:chExt cx="24383962" cy="13715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593" b="-123"/>
              </a:stretch>
            </a:blipFill>
          </p:spPr>
          <p:txBody>
            <a:bodyPr/>
            <a:lstStyle/>
            <a:p>
              <a:endParaRPr lang="en-CA">
                <a:latin typeface="Red Hat Display" panose="02010303040201060303" pitchFamily="2" charset="0"/>
              </a:endParaRPr>
            </a:p>
          </p:txBody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5400000">
            <a:off x="5699798" y="-2286766"/>
            <a:ext cx="6888405" cy="18288002"/>
            <a:chOff x="0" y="0"/>
            <a:chExt cx="9184540" cy="243840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84513" cy="24384000"/>
            </a:xfrm>
            <a:custGeom>
              <a:avLst/>
              <a:gdLst/>
              <a:ahLst/>
              <a:cxnLst/>
              <a:rect l="l" t="t" r="r" b="b"/>
              <a:pathLst>
                <a:path w="9184513" h="24384000">
                  <a:moveTo>
                    <a:pt x="0" y="0"/>
                  </a:moveTo>
                  <a:lnTo>
                    <a:pt x="9184513" y="0"/>
                  </a:lnTo>
                  <a:lnTo>
                    <a:pt x="9184513" y="24384000"/>
                  </a:lnTo>
                  <a:lnTo>
                    <a:pt x="0" y="243840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46000"/>
                  </a:srgbClr>
                </a:gs>
                <a:gs pos="21000">
                  <a:srgbClr val="000000">
                    <a:alpha val="30000"/>
                  </a:srgbClr>
                </a:gs>
                <a:gs pos="35000">
                  <a:srgbClr val="000000">
                    <a:alpha val="0"/>
                  </a:srgbClr>
                </a:gs>
                <a:gs pos="100000">
                  <a:srgbClr val="000000">
                    <a:alpha val="9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CA">
                <a:latin typeface="Red Hat Display" panose="02010303040201060303" pitchFamily="2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6829" y="4637892"/>
            <a:ext cx="13617843" cy="3581400"/>
            <a:chOff x="0" y="0"/>
            <a:chExt cx="18157124" cy="4775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157124" cy="4775200"/>
            </a:xfrm>
            <a:custGeom>
              <a:avLst/>
              <a:gdLst/>
              <a:ahLst/>
              <a:cxnLst/>
              <a:rect l="l" t="t" r="r" b="b"/>
              <a:pathLst>
                <a:path w="18157124" h="4775200">
                  <a:moveTo>
                    <a:pt x="0" y="0"/>
                  </a:moveTo>
                  <a:lnTo>
                    <a:pt x="18157124" y="0"/>
                  </a:lnTo>
                  <a:lnTo>
                    <a:pt x="18157124" y="4775200"/>
                  </a:lnTo>
                  <a:lnTo>
                    <a:pt x="0" y="4775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CA">
                <a:latin typeface="Red Hat Display" panose="02010303040201060303" pitchFamily="2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8157124" cy="485140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>
                <a:lnSpc>
                  <a:spcPts val="10692"/>
                </a:lnSpc>
              </a:pPr>
              <a:r>
                <a:rPr lang="en-US" sz="9900" b="1" err="1">
                  <a:solidFill>
                    <a:srgbClr val="FFFFFF"/>
                  </a:solidFill>
                  <a:latin typeface="Red Hat Display ExtraBold" panose="02010303040201060303" pitchFamily="2" charset="0"/>
                  <a:ea typeface="Red Hat Display ExtraBold" panose="02010303040201060303" pitchFamily="2" charset="0"/>
                  <a:cs typeface="Red Hat Display ExtraBold" panose="02010303040201060303" pitchFamily="2" charset="0"/>
                  <a:sym typeface="Rockwell Bold"/>
                </a:rPr>
                <a:t>Tournez</a:t>
              </a:r>
              <a:r>
                <a:rPr lang="en-US" sz="9900" b="1">
                  <a:solidFill>
                    <a:srgbClr val="FFFFFF"/>
                  </a:solidFill>
                  <a:latin typeface="Red Hat Display ExtraBold" panose="02010303040201060303" pitchFamily="2" charset="0"/>
                  <a:ea typeface="Red Hat Display ExtraBold" panose="02010303040201060303" pitchFamily="2" charset="0"/>
                  <a:cs typeface="Red Hat Display ExtraBold" panose="02010303040201060303" pitchFamily="2" charset="0"/>
                  <a:sym typeface="Rockwell Bold"/>
                </a:rPr>
                <a:t> </a:t>
              </a:r>
              <a:r>
                <a:rPr lang="en-US" sz="9900" b="1" err="1">
                  <a:solidFill>
                    <a:srgbClr val="FFFFFF"/>
                  </a:solidFill>
                  <a:latin typeface="Red Hat Display ExtraBold" panose="02010303040201060303" pitchFamily="2" charset="0"/>
                  <a:ea typeface="Red Hat Display ExtraBold" panose="02010303040201060303" pitchFamily="2" charset="0"/>
                  <a:cs typeface="Red Hat Display ExtraBold" panose="02010303040201060303" pitchFamily="2" charset="0"/>
                  <a:sym typeface="Rockwell Bold"/>
                </a:rPr>
                <a:t>votre</a:t>
              </a:r>
              <a:r>
                <a:rPr lang="en-US" sz="9900" b="1">
                  <a:solidFill>
                    <a:srgbClr val="FFFFFF"/>
                  </a:solidFill>
                  <a:latin typeface="Red Hat Display ExtraBold" panose="02010303040201060303" pitchFamily="2" charset="0"/>
                  <a:ea typeface="Red Hat Display ExtraBold" panose="02010303040201060303" pitchFamily="2" charset="0"/>
                  <a:cs typeface="Red Hat Display ExtraBold" panose="02010303040201060303" pitchFamily="2" charset="0"/>
                  <a:sym typeface="Rockwell Bold"/>
                </a:rPr>
                <a:t> robot</a:t>
              </a:r>
              <a:endParaRPr lang="en-US" b="1"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endParaRP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A06F41CC-691B-7A88-E516-7670F5221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8668468"/>
            <a:ext cx="14535422" cy="416880"/>
            <a:chOff x="0" y="810272"/>
            <a:chExt cx="19571844" cy="56132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333B710-D5B3-8218-2AB4-0AAB41E5F7BF}"/>
                </a:ext>
              </a:extLst>
            </p:cNvPr>
            <p:cNvSpPr/>
            <p:nvPr/>
          </p:nvSpPr>
          <p:spPr>
            <a:xfrm>
              <a:off x="0" y="810272"/>
              <a:ext cx="19571844" cy="561326"/>
            </a:xfrm>
            <a:custGeom>
              <a:avLst/>
              <a:gdLst/>
              <a:ahLst/>
              <a:cxnLst/>
              <a:rect l="l" t="t" r="r" b="b"/>
              <a:pathLst>
                <a:path w="19571843" h="1371600">
                  <a:moveTo>
                    <a:pt x="0" y="0"/>
                  </a:moveTo>
                  <a:lnTo>
                    <a:pt x="19571843" y="0"/>
                  </a:lnTo>
                  <a:lnTo>
                    <a:pt x="19571843" y="1371600"/>
                  </a:lnTo>
                  <a:lnTo>
                    <a:pt x="0" y="1371600"/>
                  </a:lnTo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CA">
                <a:latin typeface="Red Hat Display Light" panose="02010303040201060303" pitchFamily="2" charset="0"/>
              </a:endParaRPr>
            </a:p>
          </p:txBody>
        </p:sp>
      </p:grpSp>
      <p:pic>
        <p:nvPicPr>
          <p:cNvPr id="13" name="Picture 12" descr="Le logo pour les ressources d'apprentissage par l'expérience FLS">
            <a:extLst>
              <a:ext uri="{FF2B5EF4-FFF2-40B4-BE49-F238E27FC236}">
                <a16:creationId xmlns:a16="http://schemas.microsoft.com/office/drawing/2014/main" id="{FCCEEC93-1214-C0D5-9949-856F52964A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33" y="-26176"/>
            <a:ext cx="8488719" cy="209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66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345C0-6BEA-5B49-2F89-A8C39F1BE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17.MOV" descr="Une vidéo d'une voiture robot qui fait une rotation complète à droite">
            <a:hlinkClick r:id="" action="ppaction://media"/>
            <a:extLst>
              <a:ext uri="{FF2B5EF4-FFF2-40B4-BE49-F238E27FC236}">
                <a16:creationId xmlns:a16="http://schemas.microsoft.com/office/drawing/2014/main" id="{FC761BA0-8CB5-0F55-4B63-D3C8C89EB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4246649" y="-4388149"/>
            <a:ext cx="9680402" cy="17209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AB34DC-7A68-0C43-6114-EA4D6A636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e capture d'écran du bloc de programmation indiquant déplacer la roue gauche 100% d'une rotation pendant 10 rotations. Il y a un volant indiquant tourner la roue gauche 100% d'une rotation."/>
          <p:cNvSpPr/>
          <p:nvPr/>
        </p:nvSpPr>
        <p:spPr>
          <a:xfrm>
            <a:off x="8363916" y="1775976"/>
            <a:ext cx="9278407" cy="7435602"/>
          </a:xfrm>
          <a:custGeom>
            <a:avLst/>
            <a:gdLst/>
            <a:ahLst/>
            <a:cxnLst/>
            <a:rect l="l" t="t" r="r" b="b"/>
            <a:pathLst>
              <a:path w="11262481" h="8643299">
                <a:moveTo>
                  <a:pt x="0" y="0"/>
                </a:moveTo>
                <a:lnTo>
                  <a:pt x="11262481" y="0"/>
                </a:lnTo>
                <a:lnTo>
                  <a:pt x="11262481" y="8643299"/>
                </a:lnTo>
                <a:lnTo>
                  <a:pt x="0" y="8643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Red Hat Display" panose="02010303040201060303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32956" y="3216158"/>
            <a:ext cx="5644947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100 signifie que la roue gauche se déplace à 100 % d'une rotation.</a:t>
            </a:r>
            <a:r>
              <a:rPr lang="en-US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9329" y="6564086"/>
            <a:ext cx="6928596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Par conséquent, votre véhicule fera un virage à gauche très serré.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B6C20B3-8E09-9FD7-8AEC-FE8D53953313}"/>
              </a:ext>
            </a:extLst>
          </p:cNvPr>
          <p:cNvSpPr txBox="1"/>
          <p:nvPr/>
        </p:nvSpPr>
        <p:spPr>
          <a:xfrm>
            <a:off x="736757" y="243543"/>
            <a:ext cx="1361881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5"/>
              </a:lnSpc>
            </a:pPr>
            <a:r>
              <a:rPr lang="fr-CA" sz="40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Les nombres disponibles sont compris entre 0 et 100 (-100). Qu'est-ce que cela signifie?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E5C3C-7A31-9C04-4E95-B96523335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36757" y="1115308"/>
            <a:ext cx="7950044" cy="3602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fr-CA" sz="385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Ce n'est qu'une des nombreuses façons de tourner. Maintenant à votre tour, testez les réglages de déplacement et familiarisez-vous avec la façon dont le robot va tourner. </a:t>
            </a:r>
            <a:endParaRPr lang="fr-CA" sz="3850">
              <a:solidFill>
                <a:srgbClr val="000000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pic>
        <p:nvPicPr>
          <p:cNvPr id="5" name="Picture 4" descr="Les instructions de programmation: au lancement du programme, définir les moteurs et la vitesse de déplacement pour A + B à 50%, déplacer la roue droite 70 pendant 10 rotations. Il y a un volant indiquant tourner la roue droite 70% d'une rotation.">
            <a:extLst>
              <a:ext uri="{FF2B5EF4-FFF2-40B4-BE49-F238E27FC236}">
                <a16:creationId xmlns:a16="http://schemas.microsoft.com/office/drawing/2014/main" id="{0139E5A1-31AF-AFC0-6027-D985EBAE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739751"/>
            <a:ext cx="7700988" cy="831322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88C0EC-B5B1-FABC-CFF1-6B7976D68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4944E-1242-3FAA-373D-DCE1AFAC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724CF1-2219-6C55-1E2D-39272BFD5F85}"/>
              </a:ext>
            </a:extLst>
          </p:cNvPr>
          <p:cNvSpPr txBox="1"/>
          <p:nvPr/>
        </p:nvSpPr>
        <p:spPr>
          <a:xfrm>
            <a:off x="792350" y="377687"/>
            <a:ext cx="14275373" cy="12464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7200" b="1">
                <a:solidFill>
                  <a:srgbClr val="0070C0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Défi – Arbres du verger</a:t>
            </a:r>
          </a:p>
        </p:txBody>
      </p:sp>
      <p:pic>
        <p:nvPicPr>
          <p:cNvPr id="13" name="2_5_turning.mp4" descr="Une vidéo qui présente le défi: Arbres du verger">
            <a:hlinkClick r:id="" action="ppaction://media"/>
            <a:extLst>
              <a:ext uri="{FF2B5EF4-FFF2-40B4-BE49-F238E27FC236}">
                <a16:creationId xmlns:a16="http://schemas.microsoft.com/office/drawing/2014/main" id="{208CEE9E-B720-25CE-D1D3-6F742FC37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E1AD2132-7717-4820-905F-D5825EB6BF2E}" label="" lang="fr-fr" r:embed="rId5"/>
                          <p173:track id="{A3624F1E-4D54-47BF-AF82-6CB62D9B6264}" label="" lang="fr-ca" r:embed="rId6"/>
                          <p173:track id="{49736AFA-D1A0-4D93-A3F9-1ABE9C666BEF}" label="" lang="en-ca" r:embed="rId7"/>
                          <p173:track id="{4671B9FA-C184-4392-9660-2EC886AFEE77}" label="" lang="fr-ca" r:embed="rId8"/>
                          <p173:track id="{48F35F3A-F952-4543-934B-357FDAB2DAF6}" label="" lang="ar-bh" r:embed="rId9"/>
                          <p173:track id="{DDD1CBF3-5CE0-4278-963B-446A00AA9E25}" label="" lang="fr" r:embed="rId10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6225" y="2008903"/>
            <a:ext cx="10189768" cy="5747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8DE40-6431-763E-D742-9CF654A818A8}"/>
              </a:ext>
            </a:extLst>
          </p:cNvPr>
          <p:cNvSpPr txBox="1"/>
          <p:nvPr/>
        </p:nvSpPr>
        <p:spPr>
          <a:xfrm>
            <a:off x="11558364" y="1800171"/>
            <a:ext cx="6016499" cy="7478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4000">
                <a:latin typeface="Red Hat Display" panose="02010303040201060303" pitchFamily="2" charset="0"/>
              </a:rPr>
              <a:t>Dans ce défi, vous allez programmer votre robot EV 3 pour​</a:t>
            </a:r>
            <a:r>
              <a:rPr lang="fr-CA" sz="4000">
                <a:latin typeface="Red Hat Display" panose="02010303040201060303" pitchFamily="2" charset="0"/>
                <a:cs typeface="Red Hat Display" panose="02010303040201060303" pitchFamily="2" charset="0"/>
              </a:rPr>
              <a:t> se d</a:t>
            </a:r>
            <a:r>
              <a:rPr lang="fr-CA" sz="4000">
                <a:latin typeface="Red Hat Display" panose="02010303040201060303" pitchFamily="2" charset="0"/>
              </a:rPr>
              <a:t>éplacer à partir de sa zone de départ​</a:t>
            </a:r>
            <a:r>
              <a:rPr lang="fr-CA" sz="4000">
                <a:latin typeface="Red Hat Display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fr-CA" sz="4000">
                <a:latin typeface="Red Hat Display" panose="02010303040201060303" pitchFamily="2" charset="0"/>
              </a:rPr>
              <a:t>à travers trois rangées d’arbres fruitiers.​</a:t>
            </a:r>
            <a:r>
              <a:rPr lang="fr-CA" sz="4000">
                <a:latin typeface="Red Hat Display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fr-CA" sz="4000">
                <a:latin typeface="Red Hat Display" panose="02010303040201060303" pitchFamily="2" charset="0"/>
              </a:rPr>
              <a:t>Vous pouvez choisir votre propre chemin​</a:t>
            </a:r>
            <a:r>
              <a:rPr lang="fr-CA" sz="4000">
                <a:latin typeface="Red Hat Display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fr-CA" sz="4000">
                <a:latin typeface="Red Hat Display" panose="02010303040201060303" pitchFamily="2" charset="0"/>
              </a:rPr>
              <a:t>à travers le verger.​</a:t>
            </a:r>
            <a:r>
              <a:rPr lang="fr-CA" sz="4000">
                <a:latin typeface="Red Hat Display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fr-CA" sz="4000">
                <a:latin typeface="Red Hat Display" panose="02010303040201060303" pitchFamily="2" charset="0"/>
              </a:rPr>
              <a:t>Attention! Le robot doit passer​</a:t>
            </a:r>
            <a:r>
              <a:rPr lang="fr-CA" sz="4000">
                <a:latin typeface="Red Hat Display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fr-CA" sz="4000">
                <a:latin typeface="Red Hat Display" panose="02010303040201060303" pitchFamily="2" charset="0"/>
              </a:rPr>
              <a:t>des deux côtés de chaque route pendant​</a:t>
            </a:r>
            <a:r>
              <a:rPr lang="fr-CA" sz="4000">
                <a:latin typeface="Red Hat Display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fr-CA" sz="4000">
                <a:latin typeface="Red Hat Display" panose="02010303040201060303" pitchFamily="2" charset="0"/>
              </a:rPr>
              <a:t>sa course.​</a:t>
            </a:r>
            <a:endParaRPr lang="fr-CA" sz="4000">
              <a:latin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05F5A-24C0-47CD-C78F-950C6D730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52FE8A-EBF2-86DC-2101-046272E6C768}"/>
              </a:ext>
            </a:extLst>
          </p:cNvPr>
          <p:cNvSpPr/>
          <p:nvPr/>
        </p:nvSpPr>
        <p:spPr>
          <a:xfrm>
            <a:off x="0" y="-34290"/>
            <a:ext cx="18368010" cy="837173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700"/>
          </a:p>
        </p:txBody>
      </p:sp>
      <p:pic>
        <p:nvPicPr>
          <p:cNvPr id="4" name="Picture 3" descr="FSL Logo">
            <a:extLst>
              <a:ext uri="{FF2B5EF4-FFF2-40B4-BE49-F238E27FC236}">
                <a16:creationId xmlns:a16="http://schemas.microsoft.com/office/drawing/2014/main" id="{69DDF454-4536-0E84-326E-7B282AD8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1149" y="-18345"/>
            <a:ext cx="17257841" cy="4215096"/>
          </a:xfrm>
          <a:prstGeom prst="rect">
            <a:avLst/>
          </a:prstGeom>
        </p:spPr>
      </p:pic>
      <p:pic>
        <p:nvPicPr>
          <p:cNvPr id="7" name="Picture 6" descr="Les logos de OPSBA et OCSTA">
            <a:extLst>
              <a:ext uri="{FF2B5EF4-FFF2-40B4-BE49-F238E27FC236}">
                <a16:creationId xmlns:a16="http://schemas.microsoft.com/office/drawing/2014/main" id="{612AD183-3827-4AF2-E1C4-1F2FB4AC49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78436" y="8541477"/>
            <a:ext cx="8034816" cy="1645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0052A4-0F35-19E7-7FD8-DFD0E13E2DA9}"/>
              </a:ext>
            </a:extLst>
          </p:cNvPr>
          <p:cNvSpPr txBox="1"/>
          <p:nvPr/>
        </p:nvSpPr>
        <p:spPr>
          <a:xfrm>
            <a:off x="7955279" y="5143500"/>
            <a:ext cx="4757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00" b="1" dirty="0" err="1">
                <a:solidFill>
                  <a:schemeClr val="bg1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Ressources</a:t>
            </a:r>
            <a:r>
              <a:rPr lang="en-CA" sz="4200" b="1" dirty="0">
                <a:solidFill>
                  <a:schemeClr val="bg1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 </a:t>
            </a:r>
            <a:r>
              <a:rPr lang="en-CA" sz="4200" b="1" dirty="0" err="1">
                <a:solidFill>
                  <a:schemeClr val="bg1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supplémentaires</a:t>
            </a:r>
            <a:r>
              <a:rPr lang="en-CA" sz="4200" b="1" dirty="0">
                <a:solidFill>
                  <a:schemeClr val="bg1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 </a:t>
            </a:r>
            <a:r>
              <a:rPr lang="en-CA" sz="4200" b="1" dirty="0" err="1">
                <a:solidFill>
                  <a:schemeClr val="bg1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en</a:t>
            </a:r>
            <a:r>
              <a:rPr lang="en-CA" sz="4200" b="1" dirty="0">
                <a:solidFill>
                  <a:schemeClr val="bg1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 </a:t>
            </a:r>
            <a:r>
              <a:rPr lang="en-CA" sz="4200" b="1" dirty="0" err="1">
                <a:solidFill>
                  <a:schemeClr val="bg1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ligne</a:t>
            </a:r>
            <a:endParaRPr lang="en-CA" sz="4200" b="1" dirty="0">
              <a:solidFill>
                <a:schemeClr val="bg1"/>
              </a:solidFill>
              <a:latin typeface="Red Hat Display ExtraBold" panose="02010303040201060303" pitchFamily="2" charset="0"/>
              <a:ea typeface="Red Hat Display ExtraBold" panose="02010303040201060303" pitchFamily="2" charset="0"/>
              <a:cs typeface="Red Hat Display ExtraBold" panose="02010303040201060303" pitchFamily="2" charset="0"/>
            </a:endParaRPr>
          </a:p>
        </p:txBody>
      </p:sp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B11F052-C506-4744-50D0-D213665A7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699" y="4994910"/>
            <a:ext cx="2586990" cy="25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1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012" y="-97850"/>
            <a:ext cx="19169825" cy="1597768"/>
            <a:chOff x="0" y="-481696"/>
            <a:chExt cx="25559769" cy="213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45364" cy="1648663"/>
            </a:xfrm>
            <a:custGeom>
              <a:avLst/>
              <a:gdLst/>
              <a:ahLst/>
              <a:cxnLst/>
              <a:rect l="l" t="t" r="r" b="b"/>
              <a:pathLst>
                <a:path w="24645364" h="1648663">
                  <a:moveTo>
                    <a:pt x="0" y="0"/>
                  </a:moveTo>
                  <a:lnTo>
                    <a:pt x="24645364" y="0"/>
                  </a:lnTo>
                  <a:lnTo>
                    <a:pt x="24645364" y="1648663"/>
                  </a:lnTo>
                  <a:lnTo>
                    <a:pt x="0" y="16486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>
                <a:latin typeface="Red Hat Display" panose="02010303040201060303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14405" y="-481696"/>
              <a:ext cx="24645364" cy="1782013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>
                <a:lnSpc>
                  <a:spcPts val="7920"/>
                </a:lnSpc>
              </a:pPr>
              <a:r>
                <a:rPr lang="fr-CA" sz="6600" b="1">
                  <a:solidFill>
                    <a:srgbClr val="0070C0"/>
                  </a:solidFill>
                  <a:latin typeface="Red Hat Display ExtraBold" panose="02010303040201060303" pitchFamily="2" charset="0"/>
                  <a:ea typeface="Red Hat Display ExtraBold" panose="02010303040201060303" pitchFamily="2" charset="0"/>
                  <a:cs typeface="Red Hat Display ExtraBold" panose="02010303040201060303" pitchFamily="2" charset="0"/>
                  <a:sym typeface="Rockwell Bold"/>
                </a:rPr>
                <a:t>Tournez votre robot</a:t>
              </a:r>
              <a:endParaRPr lang="fr-CA" sz="6600" b="1">
                <a:solidFill>
                  <a:srgbClr val="0070C0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3862" y="1298319"/>
            <a:ext cx="3352078" cy="1047413"/>
            <a:chOff x="0" y="0"/>
            <a:chExt cx="4469438" cy="13965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82350" cy="895807"/>
            </a:xfrm>
            <a:custGeom>
              <a:avLst/>
              <a:gdLst/>
              <a:ahLst/>
              <a:cxnLst/>
              <a:rect l="l" t="t" r="r" b="b"/>
              <a:pathLst>
                <a:path w="4382350" h="895807">
                  <a:moveTo>
                    <a:pt x="0" y="0"/>
                  </a:moveTo>
                  <a:lnTo>
                    <a:pt x="4382350" y="0"/>
                  </a:lnTo>
                  <a:lnTo>
                    <a:pt x="4382350" y="895807"/>
                  </a:lnTo>
                  <a:lnTo>
                    <a:pt x="0" y="895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>
                <a:latin typeface="Red Hat Display" panose="02010303040201060303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7088" y="424546"/>
              <a:ext cx="4382350" cy="97200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>
                <a:lnSpc>
                  <a:spcPts val="4320"/>
                </a:lnSpc>
              </a:pPr>
              <a:r>
                <a:rPr lang="en-US" sz="3600">
                  <a:solidFill>
                    <a:srgbClr val="000000"/>
                  </a:solidFill>
                  <a:latin typeface="Red Hat Display" panose="02010303040201060303" pitchFamily="2" charset="0"/>
                  <a:ea typeface="Rockwell Bold"/>
                  <a:cs typeface="Rockwell Bold"/>
                  <a:sym typeface="Rockwell Bold"/>
                </a:rPr>
                <a:t>Option n°1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742236" y="5572592"/>
            <a:ext cx="7304794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Ce bloc est l'une des options pour tourner.</a:t>
            </a:r>
          </a:p>
        </p:txBody>
      </p:sp>
      <p:pic>
        <p:nvPicPr>
          <p:cNvPr id="11" name="Picture 10" descr="Instructions de programmation: au lancement du programme, définir les moteurs de déplacement pour A+B, définir la vitesse de déplacement à 50% et déplacer la roue droite 30% d'une rotation pendant 10 rotations">
            <a:extLst>
              <a:ext uri="{FF2B5EF4-FFF2-40B4-BE49-F238E27FC236}">
                <a16:creationId xmlns:a16="http://schemas.microsoft.com/office/drawing/2014/main" id="{38FA69CC-071D-CB4D-2876-5E3B7000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" r="-175" b="508"/>
          <a:stretch>
            <a:fillRect/>
          </a:stretch>
        </p:blipFill>
        <p:spPr>
          <a:xfrm>
            <a:off x="589742" y="2570492"/>
            <a:ext cx="7978422" cy="4205475"/>
          </a:xfrm>
          <a:prstGeom prst="rect">
            <a:avLst/>
          </a:prstGeom>
          <a:ln>
            <a:noFill/>
          </a:ln>
        </p:spPr>
      </p:pic>
      <p:sp>
        <p:nvSpPr>
          <p:cNvPr id="9" name="AutoShape 9"/>
          <p:cNvSpPr/>
          <p:nvPr/>
        </p:nvSpPr>
        <p:spPr>
          <a:xfrm rot="137084" flipV="1">
            <a:off x="8330187" y="6025697"/>
            <a:ext cx="1151503" cy="64698"/>
          </a:xfrm>
          <a:prstGeom prst="line">
            <a:avLst/>
          </a:prstGeom>
          <a:ln w="28575" cap="rnd">
            <a:solidFill>
              <a:srgbClr val="15608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latin typeface="Red Hat Display" panose="020103030402010603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BA74A1-1802-A365-4E02-A3380A3C5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37084">
            <a:off x="8679718" y="4191429"/>
            <a:ext cx="1399853" cy="655328"/>
          </a:xfrm>
          <a:prstGeom prst="line">
            <a:avLst/>
          </a:prstGeom>
          <a:ln w="28575" cap="rnd">
            <a:solidFill>
              <a:srgbClr val="15608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latin typeface="Red Hat Display" panose="02010303040201060303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466613" y="4489352"/>
            <a:ext cx="693307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Si vous cliquez là où il est écrit « droite », vous obtiendrez ce volant.</a:t>
            </a:r>
            <a:endParaRPr lang="fr-CA" sz="4200">
              <a:solidFill>
                <a:srgbClr val="000000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pic>
        <p:nvPicPr>
          <p:cNvPr id="5" name="Picture 4" descr="Instructions de programmation: au lancement du programme, définir les moteurs de déplacement pour A + B, définir la vitesse de déplacement à 50% et déplacer la roue droite 70% d'une rotation pendant 10 rotations avec un volant indiquant roue droite: 70 ">
            <a:extLst>
              <a:ext uri="{FF2B5EF4-FFF2-40B4-BE49-F238E27FC236}">
                <a16:creationId xmlns:a16="http://schemas.microsoft.com/office/drawing/2014/main" id="{B1FC9F21-8774-0281-C2F7-03107519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43" y="262228"/>
            <a:ext cx="8041794" cy="8793911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EE47AA-E67D-DE5F-4823-A23E5436E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e capture d'écran d'un volant indiquant roue droite: 70% d'une rotation">
            <a:extLst>
              <a:ext uri="{FF2B5EF4-FFF2-40B4-BE49-F238E27FC236}">
                <a16:creationId xmlns:a16="http://schemas.microsoft.com/office/drawing/2014/main" id="{516EF3C0-892A-3F8E-923C-CC2A8B73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88" y="756141"/>
            <a:ext cx="5608427" cy="6826369"/>
          </a:xfrm>
          <a:prstGeom prst="rect">
            <a:avLst/>
          </a:prstGeom>
          <a:ln>
            <a:noFill/>
          </a:ln>
        </p:spPr>
      </p:pic>
      <p:sp>
        <p:nvSpPr>
          <p:cNvPr id="3" name="AutoShape 3"/>
          <p:cNvSpPr/>
          <p:nvPr/>
        </p:nvSpPr>
        <p:spPr>
          <a:xfrm rot="188639">
            <a:off x="11388629" y="4380123"/>
            <a:ext cx="868350" cy="0"/>
          </a:xfrm>
          <a:prstGeom prst="line">
            <a:avLst/>
          </a:prstGeom>
          <a:ln w="28575" cap="rnd">
            <a:solidFill>
              <a:srgbClr val="15608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latin typeface="Red Hat Display" panose="02010303040201060303" pitchFamily="2" charset="0"/>
            </a:endParaRPr>
          </a:p>
        </p:txBody>
      </p:sp>
      <p:sp>
        <p:nvSpPr>
          <p:cNvPr id="4" name="AutoShape 4"/>
          <p:cNvSpPr/>
          <p:nvPr/>
        </p:nvSpPr>
        <p:spPr>
          <a:xfrm rot="10641678">
            <a:off x="6026783" y="4380123"/>
            <a:ext cx="1034483" cy="0"/>
          </a:xfrm>
          <a:prstGeom prst="line">
            <a:avLst/>
          </a:prstGeom>
          <a:ln w="28575" cap="rnd">
            <a:solidFill>
              <a:srgbClr val="15608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latin typeface="Red Hat Display" panose="02010303040201060303" pitchFamily="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54492" y="3927854"/>
            <a:ext cx="56333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5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Si vous faites tourner le volant vers la droite, votre véhicule se déplacera vers la droite.</a:t>
            </a:r>
            <a:r>
              <a:rPr lang="en-US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0998" y="3721719"/>
            <a:ext cx="5633301" cy="289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465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Si vous faites tourner le volant vers la gauche, votre véhicule se déplacera vers la gauche</a:t>
            </a:r>
            <a:r>
              <a:rPr lang="fr-CA" sz="39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.</a:t>
            </a:r>
            <a:endParaRPr lang="fr-CA" sz="3900">
              <a:solidFill>
                <a:srgbClr val="000000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97621" y="8013301"/>
            <a:ext cx="1491116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Les numéros disponibles sont compris entre 0 et 100 (-100).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7F1995-54C9-2795-3CA3-8C9F7C9E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17660" y="720632"/>
            <a:ext cx="1373427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55"/>
              </a:lnSpc>
            </a:pPr>
            <a:r>
              <a:rPr lang="fr-CA" sz="40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Les nombres disponibles sont compris entre 0 et 100 (-100). Qu'est-ce que cela signifie?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46542" y="3488768"/>
            <a:ext cx="766385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20 signifie que la roue droite se déplace à 20 % d'une rotation </a:t>
            </a:r>
          </a:p>
          <a:p>
            <a:pPr marL="0" lvl="0" indent="0" algn="l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(1 rotation correspond à 17,5 cm)</a:t>
            </a:r>
            <a:endParaRPr lang="fr-CA" sz="4200">
              <a:solidFill>
                <a:srgbClr val="000000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973137" y="6741106"/>
            <a:ext cx="763258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Votre véhicule tournera alors </a:t>
            </a:r>
            <a:r>
              <a:rPr lang="en-US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à droite </a:t>
            </a: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en forme d'arc. </a:t>
            </a:r>
            <a:r>
              <a:rPr lang="en-US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 </a:t>
            </a:r>
          </a:p>
        </p:txBody>
      </p:sp>
      <p:pic>
        <p:nvPicPr>
          <p:cNvPr id="6" name="Picture 5" descr="Une capture d'écran du bloc de programmation indiquant déplacer la roue droite 20% d'une rotation pendant 10 rotations. Il y a un volant indiquant tourner la roue droite 20% d'une rotation.">
            <a:extLst>
              <a:ext uri="{FF2B5EF4-FFF2-40B4-BE49-F238E27FC236}">
                <a16:creationId xmlns:a16="http://schemas.microsoft.com/office/drawing/2014/main" id="{DAC79E8E-0C6E-2EA4-EC00-098C2E81C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57" y="2384216"/>
            <a:ext cx="8715554" cy="6079286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22DD63-099E-AD66-8E15-2FD72665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625C4-1B9F-7BFA-8753-D280B6865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3715.MOV" descr="Une vidéo d'une voiture robot qui tourne 20% d'une rotation à droite">
            <a:hlinkClick r:id="" action="ppaction://media"/>
            <a:extLst>
              <a:ext uri="{FF2B5EF4-FFF2-40B4-BE49-F238E27FC236}">
                <a16:creationId xmlns:a16="http://schemas.microsoft.com/office/drawing/2014/main" id="{E7F02933-7A8C-5E80-EBF5-1CF1E15CA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4687700" y="-3688501"/>
            <a:ext cx="9076599" cy="16136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E36B1C-4A8C-AFB1-FF7B-78017ABF1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27023" y="403218"/>
            <a:ext cx="1361881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5"/>
              </a:lnSpc>
            </a:pPr>
            <a:r>
              <a:rPr lang="fr-CA" sz="40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Les nombres disponibles sont compris entre 0 et 100 (-100). Qu'est-ce que cela signifie?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10543" y="2569611"/>
            <a:ext cx="5669286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-20 signifie que la roue gauche se déplace à </a:t>
            </a:r>
            <a:b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</a:b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20 % d'une rotation.</a:t>
            </a:r>
            <a:endParaRPr lang="en-US" sz="4200">
              <a:solidFill>
                <a:srgbClr val="000000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54069" y="5862855"/>
            <a:ext cx="8417680" cy="1328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Votre véhicule tournera alors à gauche en forme d'arc.</a:t>
            </a:r>
            <a:endParaRPr lang="fr-CA" sz="4200">
              <a:solidFill>
                <a:srgbClr val="000000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pic>
        <p:nvPicPr>
          <p:cNvPr id="6" name="Picture 5" descr="Une capture d'écran du bloc de programmation indiquant déplacer la roue gauche 20% d'une rotation pendant 10 rotations. Il y a un volant indiquant tourner la roue gauche 20% d'une rotation.">
            <a:extLst>
              <a:ext uri="{FF2B5EF4-FFF2-40B4-BE49-F238E27FC236}">
                <a16:creationId xmlns:a16="http://schemas.microsoft.com/office/drawing/2014/main" id="{27CA4E07-7BD1-44E0-6962-A7282605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989" y="2187875"/>
            <a:ext cx="8661818" cy="58896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93C1F4-D092-0E2F-ADF1-863D4A7E6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A56A-3A21-263F-9D40-37ED75908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3716.MOV" descr="Une vidéo d'une voiture robot qui tourne 20% d'une rotation à gauche">
            <a:hlinkClick r:id="" action="ppaction://media"/>
            <a:extLst>
              <a:ext uri="{FF2B5EF4-FFF2-40B4-BE49-F238E27FC236}">
                <a16:creationId xmlns:a16="http://schemas.microsoft.com/office/drawing/2014/main" id="{16F60A19-E1DB-4A1A-0D77-A3AC60492B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660401" y="-786611"/>
            <a:ext cx="17369181" cy="9770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930B49-0FC6-A6D7-E6D3-381FD9A43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e capture d'écran du bloc de programmation indiquant déplacer la roue droite 100% d'une rotation pendant 10 rotations. Il y a un volant indiquant tourner la roue droite 100% d'une rotation."/>
          <p:cNvSpPr/>
          <p:nvPr/>
        </p:nvSpPr>
        <p:spPr>
          <a:xfrm>
            <a:off x="736757" y="2196386"/>
            <a:ext cx="9112297" cy="7560883"/>
          </a:xfrm>
          <a:custGeom>
            <a:avLst/>
            <a:gdLst/>
            <a:ahLst/>
            <a:cxnLst/>
            <a:rect l="l" t="t" r="r" b="b"/>
            <a:pathLst>
              <a:path w="7588298" h="5759792">
                <a:moveTo>
                  <a:pt x="0" y="0"/>
                </a:moveTo>
                <a:lnTo>
                  <a:pt x="7588297" y="0"/>
                </a:lnTo>
                <a:lnTo>
                  <a:pt x="7588297" y="5759792"/>
                </a:lnTo>
                <a:lnTo>
                  <a:pt x="0" y="5759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Red Hat Display" panose="02010303040201060303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515600" y="3845152"/>
            <a:ext cx="7308873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100 signifie que la roue droite se déplace à 100 % d'une rotation.</a:t>
            </a:r>
            <a:r>
              <a:rPr lang="en-US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15599" y="6906986"/>
            <a:ext cx="709329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fr-CA" sz="42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Par conséquent, votre véhicule fera un virage à droite très serré.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50388C5-5EB6-197F-457D-115A8C881722}"/>
              </a:ext>
            </a:extLst>
          </p:cNvPr>
          <p:cNvSpPr txBox="1"/>
          <p:nvPr/>
        </p:nvSpPr>
        <p:spPr>
          <a:xfrm>
            <a:off x="736757" y="370561"/>
            <a:ext cx="1361881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5"/>
              </a:lnSpc>
            </a:pPr>
            <a:r>
              <a:rPr lang="fr-CA" sz="4000">
                <a:solidFill>
                  <a:srgbClr val="000000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  <a:sym typeface="Rockwell"/>
              </a:rPr>
              <a:t>Les nombres disponibles sont compris entre 0 et 100 (-100). Qu'est-ce que cela signifie?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6CAB3-111D-5593-D763-5EE784CE1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7" y="9211578"/>
            <a:ext cx="4253930" cy="8318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D8C37432DC7943838561BE93CCBC8B" ma:contentTypeVersion="13" ma:contentTypeDescription="Create a new document." ma:contentTypeScope="" ma:versionID="3ae737e2232bd48de7d716e42bd05829">
  <xsd:schema xmlns:xsd="http://www.w3.org/2001/XMLSchema" xmlns:xs="http://www.w3.org/2001/XMLSchema" xmlns:p="http://schemas.microsoft.com/office/2006/metadata/properties" xmlns:ns2="b2152e34-4c91-44bf-9275-cddc5881b1d4" xmlns:ns3="164e3fd9-e3ac-4374-ac0c-bbe5c29c19ed" targetNamespace="http://schemas.microsoft.com/office/2006/metadata/properties" ma:root="true" ma:fieldsID="0ea6955415931fb77d82b5270486861a" ns2:_="" ns3:_="">
    <xsd:import namespace="b2152e34-4c91-44bf-9275-cddc5881b1d4"/>
    <xsd:import namespace="164e3fd9-e3ac-4374-ac0c-bbe5c29c19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152e34-4c91-44bf-9275-cddc5881b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b034d02-907b-4f15-90ab-35a12a2d1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e3fd9-e3ac-4374-ac0c-bbe5c29c19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6fbf322-e02c-43cd-9097-a5f75f518b6f}" ma:internalName="TaxCatchAll" ma:showField="CatchAllData" ma:web="164e3fd9-e3ac-4374-ac0c-bbe5c29c19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4e3fd9-e3ac-4374-ac0c-bbe5c29c19ed" xsi:nil="true"/>
    <lcf76f155ced4ddcb4097134ff3c332f xmlns="b2152e34-4c91-44bf-9275-cddc5881b1d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987655-F35B-4651-8D5C-FD2451134BED}">
  <ds:schemaRefs>
    <ds:schemaRef ds:uri="164e3fd9-e3ac-4374-ac0c-bbe5c29c19ed"/>
    <ds:schemaRef ds:uri="b2152e34-4c91-44bf-9275-cddc5881b1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A4CB94-09B1-450A-8FF1-A946D29F1D2B}">
  <ds:schemaRefs>
    <ds:schemaRef ds:uri="164e3fd9-e3ac-4374-ac0c-bbe5c29c19ed"/>
    <ds:schemaRef ds:uri="b2152e34-4c91-44bf-9275-cddc5881b1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AC51D9-D48D-485D-B2C7-5F9ECF0E51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365</Words>
  <Application>Microsoft Macintosh PowerPoint</Application>
  <PresentationFormat>Custom</PresentationFormat>
  <Paragraphs>27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Red Hat Display Light</vt:lpstr>
      <vt:lpstr>Arial</vt:lpstr>
      <vt:lpstr>Red Hat Display</vt:lpstr>
      <vt:lpstr>Red Hat Display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Tourner</dc:title>
  <cp:lastModifiedBy>Gord Woolley</cp:lastModifiedBy>
  <cp:revision>13</cp:revision>
  <dcterms:created xsi:type="dcterms:W3CDTF">2006-08-16T00:00:00Z</dcterms:created>
  <dcterms:modified xsi:type="dcterms:W3CDTF">2025-10-22T20:09:34Z</dcterms:modified>
  <dc:identifier>DAGsy3nuv6k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0x010100A1D8C37432DC7943838561BE93CCBC8B</vt:lpwstr>
  </property>
  <property fmtid="{D5CDD505-2E9C-101B-9397-08002B2CF9AE}" pid="3" name="MediaServiceImageTags">
    <vt:lpwstr/>
  </property>
</Properties>
</file>