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50" r:id="rId4"/>
  </p:sldMasterIdLst>
  <p:notesMasterIdLst>
    <p:notesMasterId r:id="rId20"/>
  </p:notesMasterIdLst>
  <p:sldIdLst>
    <p:sldId id="274" r:id="rId5"/>
    <p:sldId id="272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5" r:id="rId19"/>
  </p:sldIdLst>
  <p:sldSz cx="12193588" cy="6858000"/>
  <p:notesSz cx="6858000" cy="9144000"/>
  <p:embeddedFontLst>
    <p:embeddedFont>
      <p:font typeface="Red Hat Display" panose="02010303040201060303" pitchFamily="2" charset="0"/>
      <p:regular r:id="rId21"/>
      <p:bold r:id="rId22"/>
      <p:italic r:id="rId23"/>
      <p:boldItalic r:id="rId24"/>
    </p:embeddedFont>
    <p:embeddedFont>
      <p:font typeface="Red Hat Display ExtraBold" panose="02010303040201060303" pitchFamily="2" charset="0"/>
      <p:bold r:id="rId25"/>
      <p:italic r:id="rId26"/>
      <p:boldItalic r:id="rId27"/>
    </p:embeddedFont>
    <p:embeddedFont>
      <p:font typeface="Red Hat Display Light" panose="02010303040201060303" pitchFamily="2" charset="0"/>
      <p:regular r:id="rId28"/>
      <p:italic r:id="rId29"/>
    </p:embeddedFont>
    <p:embeddedFont>
      <p:font typeface="Rockwell Condensed Bold" panose="02060506050405020104" pitchFamily="18" charset="0"/>
      <p:regular r:id="rId30"/>
      <p:bold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5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4AA781A-C974-9CC4-F42D-F16592B045A1}" name="David Joseph" initials="" userId="S::17512@publicboard.ca::100d1d73-d20b-40c4-aac1-1334d58bf1ae" providerId="AD"/>
  <p188:author id="{5EA4D6A1-7DB0-5BAC-6E8F-B826AB26B14C}" name="Angeline Humber" initials="AH" userId="S::16524@publicboard.ca::a1caf21c-07c4-4aff-ad95-ac0615f650e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FDF2A0-46B5-43BC-8BA3-B94FFC4F2DF8}" v="5565" dt="2025-10-20T18:24:21.762"/>
    <p1510:client id="{66EB9BB9-955A-A1AD-2EA4-2EE29D3C5A2A}" v="7" dt="2025-10-22T13:21:08.817"/>
    <p1510:client id="{9DC91FBB-1C5D-64AB-98DB-25BF4047B2AB}" v="8" dt="2025-10-22T12:55:18.400"/>
    <p1510:client id="{BD86AFA5-4718-FB4D-E2EC-A76883651A96}" v="3" dt="2025-10-22T13:38:50.9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>
        <p:guide orient="horz" pos="2025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ine Humber" userId="S::16524@publicboard.ca::a1caf21c-07c4-4aff-ad95-ac0615f650eb" providerId="AD" clId="Web-{9DC91FBB-1C5D-64AB-98DB-25BF4047B2AB}"/>
    <pc:docChg chg="mod modSld">
      <pc:chgData name="Angeline Humber" userId="S::16524@publicboard.ca::a1caf21c-07c4-4aff-ad95-ac0615f650eb" providerId="AD" clId="Web-{9DC91FBB-1C5D-64AB-98DB-25BF4047B2AB}" dt="2025-10-22T12:51:46.463" v="2" actId="20577"/>
      <pc:docMkLst>
        <pc:docMk/>
      </pc:docMkLst>
      <pc:sldChg chg="modSp">
        <pc:chgData name="Angeline Humber" userId="S::16524@publicboard.ca::a1caf21c-07c4-4aff-ad95-ac0615f650eb" providerId="AD" clId="Web-{9DC91FBB-1C5D-64AB-98DB-25BF4047B2AB}" dt="2025-10-22T12:51:46.463" v="2" actId="20577"/>
        <pc:sldMkLst>
          <pc:docMk/>
          <pc:sldMk cId="0" sldId="266"/>
        </pc:sldMkLst>
        <pc:spChg chg="mod">
          <ac:chgData name="Angeline Humber" userId="S::16524@publicboard.ca::a1caf21c-07c4-4aff-ad95-ac0615f650eb" providerId="AD" clId="Web-{9DC91FBB-1C5D-64AB-98DB-25BF4047B2AB}" dt="2025-10-22T12:51:46.463" v="2" actId="20577"/>
          <ac:spMkLst>
            <pc:docMk/>
            <pc:sldMk cId="0" sldId="266"/>
            <ac:spMk id="17" creationId="{00000000-0000-0000-0000-000000000000}"/>
          </ac:spMkLst>
        </pc:spChg>
      </pc:sldChg>
    </pc:docChg>
  </pc:docChgLst>
  <pc:docChgLst>
    <pc:chgData name="David Joseph" userId="S::17512@publicboard.ca::100d1d73-d20b-40c4-aac1-1334d58bf1ae" providerId="AD" clId="Web-{BD86AFA5-4718-FB4D-E2EC-A76883651A96}"/>
    <pc:docChg chg="modSld">
      <pc:chgData name="David Joseph" userId="S::17512@publicboard.ca::100d1d73-d20b-40c4-aac1-1334d58bf1ae" providerId="AD" clId="Web-{BD86AFA5-4718-FB4D-E2EC-A76883651A96}" dt="2025-10-22T13:38:39.030" v="1"/>
      <pc:docMkLst>
        <pc:docMk/>
      </pc:docMkLst>
      <pc:sldChg chg="modSp">
        <pc:chgData name="David Joseph" userId="S::17512@publicboard.ca::100d1d73-d20b-40c4-aac1-1334d58bf1ae" providerId="AD" clId="Web-{BD86AFA5-4718-FB4D-E2EC-A76883651A96}" dt="2025-10-22T13:38:39.030" v="1"/>
        <pc:sldMkLst>
          <pc:docMk/>
          <pc:sldMk cId="0" sldId="268"/>
        </pc:sldMkLst>
        <pc:picChg chg="mod">
          <ac:chgData name="David Joseph" userId="S::17512@publicboard.ca::100d1d73-d20b-40c4-aac1-1334d58bf1ae" providerId="AD" clId="Web-{BD86AFA5-4718-FB4D-E2EC-A76883651A96}" dt="2025-10-22T13:38:39.030" v="1"/>
          <ac:picMkLst>
            <pc:docMk/>
            <pc:sldMk cId="0" sldId="268"/>
            <ac:picMk id="2" creationId="{4719BBED-B83B-3FFA-2FDC-BA62FB95E4AD}"/>
          </ac:picMkLst>
        </pc:picChg>
      </pc:sldChg>
    </pc:docChg>
  </pc:docChgLst>
  <pc:docChgLst>
    <pc:chgData name="David Joseph" userId="S::17512@publicboard.ca::100d1d73-d20b-40c4-aac1-1334d58bf1ae" providerId="AD" clId="Web-{66EB9BB9-955A-A1AD-2EA4-2EE29D3C5A2A}"/>
    <pc:docChg chg="modSld">
      <pc:chgData name="David Joseph" userId="S::17512@publicboard.ca::100d1d73-d20b-40c4-aac1-1334d58bf1ae" providerId="AD" clId="Web-{66EB9BB9-955A-A1AD-2EA4-2EE29D3C5A2A}" dt="2025-10-22T13:16:29.971" v="5"/>
      <pc:docMkLst>
        <pc:docMk/>
      </pc:docMkLst>
      <pc:sldChg chg="modSp">
        <pc:chgData name="David Joseph" userId="S::17512@publicboard.ca::100d1d73-d20b-40c4-aac1-1334d58bf1ae" providerId="AD" clId="Web-{66EB9BB9-955A-A1AD-2EA4-2EE29D3C5A2A}" dt="2025-10-22T13:16:29.971" v="5"/>
        <pc:sldMkLst>
          <pc:docMk/>
          <pc:sldMk cId="0" sldId="265"/>
        </pc:sldMkLst>
        <pc:picChg chg="mod">
          <ac:chgData name="David Joseph" userId="S::17512@publicboard.ca::100d1d73-d20b-40c4-aac1-1334d58bf1ae" providerId="AD" clId="Web-{66EB9BB9-955A-A1AD-2EA4-2EE29D3C5A2A}" dt="2025-10-22T13:16:29.971" v="5"/>
          <ac:picMkLst>
            <pc:docMk/>
            <pc:sldMk cId="0" sldId="265"/>
            <ac:picMk id="2" creationId="{4327C5DF-912D-00C3-28C8-F2B3E336D72E}"/>
          </ac:picMkLst>
        </pc:picChg>
      </pc:sldChg>
    </pc:docChg>
  </pc:docChgLst>
  <pc:docChgLst>
    <pc:chgData name="Wendy Bastien" userId="S::16460@publicboard.ca::f941a335-3d2c-4433-a6f4-abd4a4ba8c77" providerId="AD" clId="Web-{8EB9B337-CB78-56B6-F25F-4115D4B33517}"/>
    <pc:docChg chg="modSld">
      <pc:chgData name="Wendy Bastien" userId="S::16460@publicboard.ca::f941a335-3d2c-4433-a6f4-abd4a4ba8c77" providerId="AD" clId="Web-{8EB9B337-CB78-56B6-F25F-4115D4B33517}" dt="2025-10-21T14:25:20.225" v="2"/>
      <pc:docMkLst>
        <pc:docMk/>
      </pc:docMkLst>
      <pc:sldChg chg="modSp">
        <pc:chgData name="Wendy Bastien" userId="S::16460@publicboard.ca::f941a335-3d2c-4433-a6f4-abd4a4ba8c77" providerId="AD" clId="Web-{8EB9B337-CB78-56B6-F25F-4115D4B33517}" dt="2025-10-21T14:25:20.225" v="2"/>
        <pc:sldMkLst>
          <pc:docMk/>
          <pc:sldMk cId="3071566917" sldId="274"/>
        </pc:sldMkLst>
        <pc:picChg chg="mod">
          <ac:chgData name="Wendy Bastien" userId="S::16460@publicboard.ca::f941a335-3d2c-4433-a6f4-abd4a4ba8c77" providerId="AD" clId="Web-{8EB9B337-CB78-56B6-F25F-4115D4B33517}" dt="2025-10-21T14:25:20.225" v="2"/>
          <ac:picMkLst>
            <pc:docMk/>
            <pc:sldMk cId="3071566917" sldId="274"/>
            <ac:picMk id="20" creationId="{AF296544-803E-73CA-E774-72869C985EC4}"/>
          </ac:picMkLst>
        </pc:picChg>
      </pc:sldChg>
    </pc:docChg>
  </pc:docChgLst>
  <pc:docChgLst>
    <pc:chgData name="David Joseph" userId="100d1d73-d20b-40c4-aac1-1334d58bf1ae" providerId="ADAL" clId="{3BFDF2A0-46B5-43BC-8BA3-B94FFC4F2DF8}"/>
    <pc:docChg chg="undo custSel addSld delSld modSld">
      <pc:chgData name="David Joseph" userId="100d1d73-d20b-40c4-aac1-1334d58bf1ae" providerId="ADAL" clId="{3BFDF2A0-46B5-43BC-8BA3-B94FFC4F2DF8}" dt="2025-10-21T17:01:29.043" v="5570" actId="47"/>
      <pc:docMkLst>
        <pc:docMk/>
      </pc:docMkLst>
      <pc:sldChg chg="modSp mod">
        <pc:chgData name="David Joseph" userId="100d1d73-d20b-40c4-aac1-1334d58bf1ae" providerId="ADAL" clId="{3BFDF2A0-46B5-43BC-8BA3-B94FFC4F2DF8}" dt="2025-10-20T17:16:20.749" v="187" actId="962"/>
        <pc:sldMkLst>
          <pc:docMk/>
          <pc:sldMk cId="0" sldId="259"/>
        </pc:sldMkLst>
        <pc:picChg chg="mod">
          <ac:chgData name="David Joseph" userId="100d1d73-d20b-40c4-aac1-1334d58bf1ae" providerId="ADAL" clId="{3BFDF2A0-46B5-43BC-8BA3-B94FFC4F2DF8}" dt="2025-10-20T17:16:20.749" v="187" actId="962"/>
          <ac:picMkLst>
            <pc:docMk/>
            <pc:sldMk cId="0" sldId="259"/>
            <ac:picMk id="33" creationId="{07312B83-9D58-18E9-6947-B3A55251B19F}"/>
          </ac:picMkLst>
        </pc:picChg>
      </pc:sldChg>
      <pc:sldChg chg="modSp mod">
        <pc:chgData name="David Joseph" userId="100d1d73-d20b-40c4-aac1-1334d58bf1ae" providerId="ADAL" clId="{3BFDF2A0-46B5-43BC-8BA3-B94FFC4F2DF8}" dt="2025-10-20T17:21:42.365" v="671" actId="962"/>
        <pc:sldMkLst>
          <pc:docMk/>
          <pc:sldMk cId="0" sldId="261"/>
        </pc:sldMkLst>
        <pc:spChg chg="mod">
          <ac:chgData name="David Joseph" userId="100d1d73-d20b-40c4-aac1-1334d58bf1ae" providerId="ADAL" clId="{3BFDF2A0-46B5-43BC-8BA3-B94FFC4F2DF8}" dt="2025-10-20T17:19:43.862" v="455" actId="962"/>
          <ac:spMkLst>
            <pc:docMk/>
            <pc:sldMk cId="0" sldId="261"/>
            <ac:spMk id="14" creationId="{00000000-0000-0000-0000-000000000000}"/>
          </ac:spMkLst>
        </pc:spChg>
        <pc:spChg chg="mod">
          <ac:chgData name="David Joseph" userId="100d1d73-d20b-40c4-aac1-1334d58bf1ae" providerId="ADAL" clId="{3BFDF2A0-46B5-43BC-8BA3-B94FFC4F2DF8}" dt="2025-10-20T17:21:42.365" v="671" actId="962"/>
          <ac:spMkLst>
            <pc:docMk/>
            <pc:sldMk cId="0" sldId="261"/>
            <ac:spMk id="15" creationId="{00000000-0000-0000-0000-000000000000}"/>
          </ac:spMkLst>
        </pc:spChg>
      </pc:sldChg>
      <pc:sldChg chg="addSp delSp modSp mod">
        <pc:chgData name="David Joseph" userId="100d1d73-d20b-40c4-aac1-1334d58bf1ae" providerId="ADAL" clId="{3BFDF2A0-46B5-43BC-8BA3-B94FFC4F2DF8}" dt="2025-10-20T18:12:42.675" v="4721" actId="1076"/>
        <pc:sldMkLst>
          <pc:docMk/>
          <pc:sldMk cId="0" sldId="262"/>
        </pc:sldMkLst>
        <pc:spChg chg="mod">
          <ac:chgData name="David Joseph" userId="100d1d73-d20b-40c4-aac1-1334d58bf1ae" providerId="ADAL" clId="{3BFDF2A0-46B5-43BC-8BA3-B94FFC4F2DF8}" dt="2025-10-20T17:28:28.403" v="931" actId="962"/>
          <ac:spMkLst>
            <pc:docMk/>
            <pc:sldMk cId="0" sldId="262"/>
            <ac:spMk id="23" creationId="{00000000-0000-0000-0000-000000000000}"/>
          </ac:spMkLst>
        </pc:spChg>
        <pc:spChg chg="add del mod topLvl">
          <ac:chgData name="David Joseph" userId="100d1d73-d20b-40c4-aac1-1334d58bf1ae" providerId="ADAL" clId="{3BFDF2A0-46B5-43BC-8BA3-B94FFC4F2DF8}" dt="2025-10-20T18:08:14.158" v="4708" actId="478"/>
          <ac:spMkLst>
            <pc:docMk/>
            <pc:sldMk cId="0" sldId="262"/>
            <ac:spMk id="31" creationId="{00000000-0000-0000-0000-000000000000}"/>
          </ac:spMkLst>
        </pc:spChg>
        <pc:spChg chg="mod topLvl">
          <ac:chgData name="David Joseph" userId="100d1d73-d20b-40c4-aac1-1334d58bf1ae" providerId="ADAL" clId="{3BFDF2A0-46B5-43BC-8BA3-B94FFC4F2DF8}" dt="2025-10-20T18:08:14.158" v="4708" actId="478"/>
          <ac:spMkLst>
            <pc:docMk/>
            <pc:sldMk cId="0" sldId="262"/>
            <ac:spMk id="32" creationId="{00000000-0000-0000-0000-000000000000}"/>
          </ac:spMkLst>
        </pc:spChg>
        <pc:spChg chg="mod">
          <ac:chgData name="David Joseph" userId="100d1d73-d20b-40c4-aac1-1334d58bf1ae" providerId="ADAL" clId="{3BFDF2A0-46B5-43BC-8BA3-B94FFC4F2DF8}" dt="2025-10-20T18:11:25.270" v="4719" actId="1076"/>
          <ac:spMkLst>
            <pc:docMk/>
            <pc:sldMk cId="0" sldId="262"/>
            <ac:spMk id="36" creationId="{00000000-0000-0000-0000-000000000000}"/>
          </ac:spMkLst>
        </pc:spChg>
        <pc:spChg chg="mod">
          <ac:chgData name="David Joseph" userId="100d1d73-d20b-40c4-aac1-1334d58bf1ae" providerId="ADAL" clId="{3BFDF2A0-46B5-43BC-8BA3-B94FFC4F2DF8}" dt="2025-10-20T17:29:14.738" v="1027" actId="962"/>
          <ac:spMkLst>
            <pc:docMk/>
            <pc:sldMk cId="0" sldId="262"/>
            <ac:spMk id="37" creationId="{00000000-0000-0000-0000-000000000000}"/>
          </ac:spMkLst>
        </pc:spChg>
        <pc:spChg chg="mod">
          <ac:chgData name="David Joseph" userId="100d1d73-d20b-40c4-aac1-1334d58bf1ae" providerId="ADAL" clId="{3BFDF2A0-46B5-43BC-8BA3-B94FFC4F2DF8}" dt="2025-10-20T18:01:57.377" v="4697" actId="1076"/>
          <ac:spMkLst>
            <pc:docMk/>
            <pc:sldMk cId="0" sldId="262"/>
            <ac:spMk id="38" creationId="{00000000-0000-0000-0000-000000000000}"/>
          </ac:spMkLst>
        </pc:spChg>
        <pc:spChg chg="mod">
          <ac:chgData name="David Joseph" userId="100d1d73-d20b-40c4-aac1-1334d58bf1ae" providerId="ADAL" clId="{3BFDF2A0-46B5-43BC-8BA3-B94FFC4F2DF8}" dt="2025-10-20T17:29:14.738" v="1027" actId="962"/>
          <ac:spMkLst>
            <pc:docMk/>
            <pc:sldMk cId="0" sldId="262"/>
            <ac:spMk id="39" creationId="{00000000-0000-0000-0000-000000000000}"/>
          </ac:spMkLst>
        </pc:spChg>
        <pc:spChg chg="mod">
          <ac:chgData name="David Joseph" userId="100d1d73-d20b-40c4-aac1-1334d58bf1ae" providerId="ADAL" clId="{3BFDF2A0-46B5-43BC-8BA3-B94FFC4F2DF8}" dt="2025-10-20T17:29:14.738" v="1027" actId="962"/>
          <ac:spMkLst>
            <pc:docMk/>
            <pc:sldMk cId="0" sldId="262"/>
            <ac:spMk id="40" creationId="{00000000-0000-0000-0000-000000000000}"/>
          </ac:spMkLst>
        </pc:spChg>
        <pc:grpChg chg="mod">
          <ac:chgData name="David Joseph" userId="100d1d73-d20b-40c4-aac1-1334d58bf1ae" providerId="ADAL" clId="{3BFDF2A0-46B5-43BC-8BA3-B94FFC4F2DF8}" dt="2025-10-20T18:02:07.822" v="4699" actId="1076"/>
          <ac:grpSpMkLst>
            <pc:docMk/>
            <pc:sldMk cId="0" sldId="262"/>
            <ac:grpSpMk id="14" creationId="{00000000-0000-0000-0000-000000000000}"/>
          </ac:grpSpMkLst>
        </pc:grpChg>
        <pc:grpChg chg="mod">
          <ac:chgData name="David Joseph" userId="100d1d73-d20b-40c4-aac1-1334d58bf1ae" providerId="ADAL" clId="{3BFDF2A0-46B5-43BC-8BA3-B94FFC4F2DF8}" dt="2025-10-20T18:12:42.675" v="4721" actId="1076"/>
          <ac:grpSpMkLst>
            <pc:docMk/>
            <pc:sldMk cId="0" sldId="262"/>
            <ac:grpSpMk id="27" creationId="{00000000-0000-0000-0000-000000000000}"/>
          </ac:grpSpMkLst>
        </pc:grpChg>
        <pc:grpChg chg="add del">
          <ac:chgData name="David Joseph" userId="100d1d73-d20b-40c4-aac1-1334d58bf1ae" providerId="ADAL" clId="{3BFDF2A0-46B5-43BC-8BA3-B94FFC4F2DF8}" dt="2025-10-20T18:08:14.158" v="4708" actId="478"/>
          <ac:grpSpMkLst>
            <pc:docMk/>
            <pc:sldMk cId="0" sldId="262"/>
            <ac:grpSpMk id="30" creationId="{00000000-0000-0000-0000-000000000000}"/>
          </ac:grpSpMkLst>
        </pc:grpChg>
        <pc:grpChg chg="mod">
          <ac:chgData name="David Joseph" userId="100d1d73-d20b-40c4-aac1-1334d58bf1ae" providerId="ADAL" clId="{3BFDF2A0-46B5-43BC-8BA3-B94FFC4F2DF8}" dt="2025-10-20T17:29:14.738" v="1027" actId="962"/>
          <ac:grpSpMkLst>
            <pc:docMk/>
            <pc:sldMk cId="0" sldId="262"/>
            <ac:grpSpMk id="33" creationId="{00000000-0000-0000-0000-000000000000}"/>
          </ac:grpSpMkLst>
        </pc:grpChg>
      </pc:sldChg>
      <pc:sldChg chg="modSp mod">
        <pc:chgData name="David Joseph" userId="100d1d73-d20b-40c4-aac1-1334d58bf1ae" providerId="ADAL" clId="{3BFDF2A0-46B5-43BC-8BA3-B94FFC4F2DF8}" dt="2025-10-20T18:14:04.316" v="4724" actId="962"/>
        <pc:sldMkLst>
          <pc:docMk/>
          <pc:sldMk cId="0" sldId="263"/>
        </pc:sldMkLst>
        <pc:spChg chg="mod">
          <ac:chgData name="David Joseph" userId="100d1d73-d20b-40c4-aac1-1334d58bf1ae" providerId="ADAL" clId="{3BFDF2A0-46B5-43BC-8BA3-B94FFC4F2DF8}" dt="2025-10-20T17:30:26.172" v="1091" actId="962"/>
          <ac:spMkLst>
            <pc:docMk/>
            <pc:sldMk cId="0" sldId="263"/>
            <ac:spMk id="20" creationId="{00000000-0000-0000-0000-000000000000}"/>
          </ac:spMkLst>
        </pc:spChg>
        <pc:spChg chg="mod">
          <ac:chgData name="David Joseph" userId="100d1d73-d20b-40c4-aac1-1334d58bf1ae" providerId="ADAL" clId="{3BFDF2A0-46B5-43BC-8BA3-B94FFC4F2DF8}" dt="2025-10-20T17:30:26.172" v="1091" actId="962"/>
          <ac:spMkLst>
            <pc:docMk/>
            <pc:sldMk cId="0" sldId="263"/>
            <ac:spMk id="21" creationId="{00000000-0000-0000-0000-000000000000}"/>
          </ac:spMkLst>
        </pc:spChg>
        <pc:spChg chg="mod">
          <ac:chgData name="David Joseph" userId="100d1d73-d20b-40c4-aac1-1334d58bf1ae" providerId="ADAL" clId="{3BFDF2A0-46B5-43BC-8BA3-B94FFC4F2DF8}" dt="2025-10-20T17:30:26.172" v="1091" actId="962"/>
          <ac:spMkLst>
            <pc:docMk/>
            <pc:sldMk cId="0" sldId="263"/>
            <ac:spMk id="22" creationId="{00000000-0000-0000-0000-000000000000}"/>
          </ac:spMkLst>
        </pc:spChg>
        <pc:spChg chg="mod">
          <ac:chgData name="David Joseph" userId="100d1d73-d20b-40c4-aac1-1334d58bf1ae" providerId="ADAL" clId="{3BFDF2A0-46B5-43BC-8BA3-B94FFC4F2DF8}" dt="2025-10-20T17:30:26.172" v="1091" actId="962"/>
          <ac:spMkLst>
            <pc:docMk/>
            <pc:sldMk cId="0" sldId="263"/>
            <ac:spMk id="23" creationId="{00000000-0000-0000-0000-000000000000}"/>
          </ac:spMkLst>
        </pc:spChg>
        <pc:spChg chg="mod">
          <ac:chgData name="David Joseph" userId="100d1d73-d20b-40c4-aac1-1334d58bf1ae" providerId="ADAL" clId="{3BFDF2A0-46B5-43BC-8BA3-B94FFC4F2DF8}" dt="2025-10-20T17:30:26.172" v="1091" actId="962"/>
          <ac:spMkLst>
            <pc:docMk/>
            <pc:sldMk cId="0" sldId="263"/>
            <ac:spMk id="24" creationId="{00000000-0000-0000-0000-000000000000}"/>
          </ac:spMkLst>
        </pc:spChg>
        <pc:grpChg chg="mod">
          <ac:chgData name="David Joseph" userId="100d1d73-d20b-40c4-aac1-1334d58bf1ae" providerId="ADAL" clId="{3BFDF2A0-46B5-43BC-8BA3-B94FFC4F2DF8}" dt="2025-10-20T18:03:09.992" v="4702" actId="1076"/>
          <ac:grpSpMkLst>
            <pc:docMk/>
            <pc:sldMk cId="0" sldId="263"/>
            <ac:grpSpMk id="3" creationId="{10F84A17-9AE9-DE95-B30B-AB623E49286B}"/>
          </ac:grpSpMkLst>
        </pc:grpChg>
        <pc:grpChg chg="mod">
          <ac:chgData name="David Joseph" userId="100d1d73-d20b-40c4-aac1-1334d58bf1ae" providerId="ADAL" clId="{3BFDF2A0-46B5-43BC-8BA3-B94FFC4F2DF8}" dt="2025-10-20T18:14:04.316" v="4724" actId="962"/>
          <ac:grpSpMkLst>
            <pc:docMk/>
            <pc:sldMk cId="0" sldId="263"/>
            <ac:grpSpMk id="8" creationId="{00000000-0000-0000-0000-000000000000}"/>
          </ac:grpSpMkLst>
        </pc:grpChg>
        <pc:grpChg chg="mod">
          <ac:chgData name="David Joseph" userId="100d1d73-d20b-40c4-aac1-1334d58bf1ae" providerId="ADAL" clId="{3BFDF2A0-46B5-43BC-8BA3-B94FFC4F2DF8}" dt="2025-10-20T17:30:26.172" v="1091" actId="962"/>
          <ac:grpSpMkLst>
            <pc:docMk/>
            <pc:sldMk cId="0" sldId="263"/>
            <ac:grpSpMk id="17" creationId="{00000000-0000-0000-0000-000000000000}"/>
          </ac:grpSpMkLst>
        </pc:grpChg>
      </pc:sldChg>
      <pc:sldChg chg="modSp mod">
        <pc:chgData name="David Joseph" userId="100d1d73-d20b-40c4-aac1-1334d58bf1ae" providerId="ADAL" clId="{3BFDF2A0-46B5-43BC-8BA3-B94FFC4F2DF8}" dt="2025-10-20T18:08:10.025" v="4707" actId="962"/>
        <pc:sldMkLst>
          <pc:docMk/>
          <pc:sldMk cId="0" sldId="264"/>
        </pc:sldMkLst>
        <pc:spChg chg="mod">
          <ac:chgData name="David Joseph" userId="100d1d73-d20b-40c4-aac1-1334d58bf1ae" providerId="ADAL" clId="{3BFDF2A0-46B5-43BC-8BA3-B94FFC4F2DF8}" dt="2025-10-20T17:31:19.538" v="1159" actId="962"/>
          <ac:spMkLst>
            <pc:docMk/>
            <pc:sldMk cId="0" sldId="264"/>
            <ac:spMk id="17" creationId="{00000000-0000-0000-0000-000000000000}"/>
          </ac:spMkLst>
        </pc:spChg>
        <pc:spChg chg="mod">
          <ac:chgData name="David Joseph" userId="100d1d73-d20b-40c4-aac1-1334d58bf1ae" providerId="ADAL" clId="{3BFDF2A0-46B5-43BC-8BA3-B94FFC4F2DF8}" dt="2025-10-20T17:31:19.538" v="1159" actId="962"/>
          <ac:spMkLst>
            <pc:docMk/>
            <pc:sldMk cId="0" sldId="264"/>
            <ac:spMk id="21" creationId="{00000000-0000-0000-0000-000000000000}"/>
          </ac:spMkLst>
        </pc:spChg>
        <pc:spChg chg="mod">
          <ac:chgData name="David Joseph" userId="100d1d73-d20b-40c4-aac1-1334d58bf1ae" providerId="ADAL" clId="{3BFDF2A0-46B5-43BC-8BA3-B94FFC4F2DF8}" dt="2025-10-20T17:31:19.538" v="1159" actId="962"/>
          <ac:spMkLst>
            <pc:docMk/>
            <pc:sldMk cId="0" sldId="264"/>
            <ac:spMk id="22" creationId="{00000000-0000-0000-0000-000000000000}"/>
          </ac:spMkLst>
        </pc:spChg>
        <pc:spChg chg="mod">
          <ac:chgData name="David Joseph" userId="100d1d73-d20b-40c4-aac1-1334d58bf1ae" providerId="ADAL" clId="{3BFDF2A0-46B5-43BC-8BA3-B94FFC4F2DF8}" dt="2025-10-20T17:31:19.538" v="1159" actId="962"/>
          <ac:spMkLst>
            <pc:docMk/>
            <pc:sldMk cId="0" sldId="264"/>
            <ac:spMk id="28" creationId="{00000000-0000-0000-0000-000000000000}"/>
          </ac:spMkLst>
        </pc:spChg>
        <pc:spChg chg="mod">
          <ac:chgData name="David Joseph" userId="100d1d73-d20b-40c4-aac1-1334d58bf1ae" providerId="ADAL" clId="{3BFDF2A0-46B5-43BC-8BA3-B94FFC4F2DF8}" dt="2025-10-20T18:08:10.025" v="4707" actId="962"/>
          <ac:spMkLst>
            <pc:docMk/>
            <pc:sldMk cId="0" sldId="264"/>
            <ac:spMk id="29" creationId="{00000000-0000-0000-0000-000000000000}"/>
          </ac:spMkLst>
        </pc:spChg>
        <pc:grpChg chg="mod">
          <ac:chgData name="David Joseph" userId="100d1d73-d20b-40c4-aac1-1334d58bf1ae" providerId="ADAL" clId="{3BFDF2A0-46B5-43BC-8BA3-B94FFC4F2DF8}" dt="2025-10-20T17:31:19.538" v="1159" actId="962"/>
          <ac:grpSpMkLst>
            <pc:docMk/>
            <pc:sldMk cId="0" sldId="264"/>
            <ac:grpSpMk id="18" creationId="{00000000-0000-0000-0000-000000000000}"/>
          </ac:grpSpMkLst>
        </pc:grpChg>
        <pc:picChg chg="mod">
          <ac:chgData name="David Joseph" userId="100d1d73-d20b-40c4-aac1-1334d58bf1ae" providerId="ADAL" clId="{3BFDF2A0-46B5-43BC-8BA3-B94FFC4F2DF8}" dt="2025-10-20T17:32:41.006" v="1633" actId="962"/>
          <ac:picMkLst>
            <pc:docMk/>
            <pc:sldMk cId="0" sldId="264"/>
            <ac:picMk id="2" creationId="{45E54A10-7DDC-6E5E-BB31-30124D3A1AFE}"/>
          </ac:picMkLst>
        </pc:picChg>
      </pc:sldChg>
      <pc:sldChg chg="modSp mod">
        <pc:chgData name="David Joseph" userId="100d1d73-d20b-40c4-aac1-1334d58bf1ae" providerId="ADAL" clId="{3BFDF2A0-46B5-43BC-8BA3-B94FFC4F2DF8}" dt="2025-10-20T17:36:31.026" v="2309" actId="962"/>
        <pc:sldMkLst>
          <pc:docMk/>
          <pc:sldMk cId="0" sldId="265"/>
        </pc:sldMkLst>
        <pc:picChg chg="mod">
          <ac:chgData name="David Joseph" userId="100d1d73-d20b-40c4-aac1-1334d58bf1ae" providerId="ADAL" clId="{3BFDF2A0-46B5-43BC-8BA3-B94FFC4F2DF8}" dt="2025-10-20T17:36:31.026" v="2309" actId="962"/>
          <ac:picMkLst>
            <pc:docMk/>
            <pc:sldMk cId="0" sldId="265"/>
            <ac:picMk id="2" creationId="{4327C5DF-912D-00C3-28C8-F2B3E336D72E}"/>
          </ac:picMkLst>
        </pc:picChg>
      </pc:sldChg>
      <pc:sldChg chg="modSp mod">
        <pc:chgData name="David Joseph" userId="100d1d73-d20b-40c4-aac1-1334d58bf1ae" providerId="ADAL" clId="{3BFDF2A0-46B5-43BC-8BA3-B94FFC4F2DF8}" dt="2025-10-20T18:14:24.770" v="4725" actId="962"/>
        <pc:sldMkLst>
          <pc:docMk/>
          <pc:sldMk cId="0" sldId="266"/>
        </pc:sldMkLst>
        <pc:spChg chg="mod">
          <ac:chgData name="David Joseph" userId="100d1d73-d20b-40c4-aac1-1334d58bf1ae" providerId="ADAL" clId="{3BFDF2A0-46B5-43BC-8BA3-B94FFC4F2DF8}" dt="2025-10-20T17:40:43.473" v="2817" actId="962"/>
          <ac:spMkLst>
            <pc:docMk/>
            <pc:sldMk cId="0" sldId="266"/>
            <ac:spMk id="4" creationId="{73C9B7BB-3160-39B6-3294-E5C93F454146}"/>
          </ac:spMkLst>
        </pc:spChg>
        <pc:spChg chg="mod">
          <ac:chgData name="David Joseph" userId="100d1d73-d20b-40c4-aac1-1334d58bf1ae" providerId="ADAL" clId="{3BFDF2A0-46B5-43BC-8BA3-B94FFC4F2DF8}" dt="2025-10-20T18:08:10.025" v="4707" actId="962"/>
          <ac:spMkLst>
            <pc:docMk/>
            <pc:sldMk cId="0" sldId="266"/>
            <ac:spMk id="9" creationId="{00000000-0000-0000-0000-000000000000}"/>
          </ac:spMkLst>
        </pc:spChg>
        <pc:spChg chg="mod">
          <ac:chgData name="David Joseph" userId="100d1d73-d20b-40c4-aac1-1334d58bf1ae" providerId="ADAL" clId="{3BFDF2A0-46B5-43BC-8BA3-B94FFC4F2DF8}" dt="2025-10-20T17:40:43.473" v="2817" actId="962"/>
          <ac:spMkLst>
            <pc:docMk/>
            <pc:sldMk cId="0" sldId="266"/>
            <ac:spMk id="17" creationId="{00000000-0000-0000-0000-000000000000}"/>
          </ac:spMkLst>
        </pc:spChg>
        <pc:spChg chg="mod">
          <ac:chgData name="David Joseph" userId="100d1d73-d20b-40c4-aac1-1334d58bf1ae" providerId="ADAL" clId="{3BFDF2A0-46B5-43BC-8BA3-B94FFC4F2DF8}" dt="2025-10-20T17:40:43.473" v="2817" actId="962"/>
          <ac:spMkLst>
            <pc:docMk/>
            <pc:sldMk cId="0" sldId="266"/>
            <ac:spMk id="18" creationId="{00000000-0000-0000-0000-000000000000}"/>
          </ac:spMkLst>
        </pc:spChg>
        <pc:spChg chg="mod">
          <ac:chgData name="David Joseph" userId="100d1d73-d20b-40c4-aac1-1334d58bf1ae" providerId="ADAL" clId="{3BFDF2A0-46B5-43BC-8BA3-B94FFC4F2DF8}" dt="2025-10-20T17:40:43.473" v="2817" actId="962"/>
          <ac:spMkLst>
            <pc:docMk/>
            <pc:sldMk cId="0" sldId="266"/>
            <ac:spMk id="23" creationId="{00000000-0000-0000-0000-000000000000}"/>
          </ac:spMkLst>
        </pc:spChg>
        <pc:spChg chg="mod">
          <ac:chgData name="David Joseph" userId="100d1d73-d20b-40c4-aac1-1334d58bf1ae" providerId="ADAL" clId="{3BFDF2A0-46B5-43BC-8BA3-B94FFC4F2DF8}" dt="2025-10-20T17:40:43.473" v="2817" actId="962"/>
          <ac:spMkLst>
            <pc:docMk/>
            <pc:sldMk cId="0" sldId="266"/>
            <ac:spMk id="30" creationId="{00000000-0000-0000-0000-000000000000}"/>
          </ac:spMkLst>
        </pc:spChg>
        <pc:spChg chg="mod">
          <ac:chgData name="David Joseph" userId="100d1d73-d20b-40c4-aac1-1334d58bf1ae" providerId="ADAL" clId="{3BFDF2A0-46B5-43BC-8BA3-B94FFC4F2DF8}" dt="2025-10-20T17:40:43.473" v="2817" actId="962"/>
          <ac:spMkLst>
            <pc:docMk/>
            <pc:sldMk cId="0" sldId="266"/>
            <ac:spMk id="31" creationId="{00000000-0000-0000-0000-000000000000}"/>
          </ac:spMkLst>
        </pc:spChg>
        <pc:grpChg chg="mod">
          <ac:chgData name="David Joseph" userId="100d1d73-d20b-40c4-aac1-1334d58bf1ae" providerId="ADAL" clId="{3BFDF2A0-46B5-43BC-8BA3-B94FFC4F2DF8}" dt="2025-10-20T17:40:43.473" v="2817" actId="962"/>
          <ac:grpSpMkLst>
            <pc:docMk/>
            <pc:sldMk cId="0" sldId="266"/>
            <ac:grpSpMk id="14" creationId="{00000000-0000-0000-0000-000000000000}"/>
          </ac:grpSpMkLst>
        </pc:grpChg>
        <pc:grpChg chg="mod">
          <ac:chgData name="David Joseph" userId="100d1d73-d20b-40c4-aac1-1334d58bf1ae" providerId="ADAL" clId="{3BFDF2A0-46B5-43BC-8BA3-B94FFC4F2DF8}" dt="2025-10-20T17:40:43.473" v="2817" actId="962"/>
          <ac:grpSpMkLst>
            <pc:docMk/>
            <pc:sldMk cId="0" sldId="266"/>
            <ac:grpSpMk id="19" creationId="{00000000-0000-0000-0000-000000000000}"/>
          </ac:grpSpMkLst>
        </pc:grpChg>
        <pc:grpChg chg="mod">
          <ac:chgData name="David Joseph" userId="100d1d73-d20b-40c4-aac1-1334d58bf1ae" providerId="ADAL" clId="{3BFDF2A0-46B5-43BC-8BA3-B94FFC4F2DF8}" dt="2025-10-20T18:14:24.770" v="4725" actId="962"/>
          <ac:grpSpMkLst>
            <pc:docMk/>
            <pc:sldMk cId="0" sldId="266"/>
            <ac:grpSpMk id="24" creationId="{00000000-0000-0000-0000-000000000000}"/>
          </ac:grpSpMkLst>
        </pc:grpChg>
      </pc:sldChg>
      <pc:sldChg chg="modSp mod">
        <pc:chgData name="David Joseph" userId="100d1d73-d20b-40c4-aac1-1334d58bf1ae" providerId="ADAL" clId="{3BFDF2A0-46B5-43BC-8BA3-B94FFC4F2DF8}" dt="2025-10-20T18:08:10.025" v="4707" actId="962"/>
        <pc:sldMkLst>
          <pc:docMk/>
          <pc:sldMk cId="0" sldId="267"/>
        </pc:sldMkLst>
        <pc:picChg chg="mod">
          <ac:chgData name="David Joseph" userId="100d1d73-d20b-40c4-aac1-1334d58bf1ae" providerId="ADAL" clId="{3BFDF2A0-46B5-43BC-8BA3-B94FFC4F2DF8}" dt="2025-10-20T17:44:26.482" v="3329" actId="962"/>
          <ac:picMkLst>
            <pc:docMk/>
            <pc:sldMk cId="0" sldId="267"/>
            <ac:picMk id="3" creationId="{42DAC02B-3CE3-0728-F4FD-11BF507AF64A}"/>
          </ac:picMkLst>
        </pc:picChg>
        <pc:cxnChg chg="mod">
          <ac:chgData name="David Joseph" userId="100d1d73-d20b-40c4-aac1-1334d58bf1ae" providerId="ADAL" clId="{3BFDF2A0-46B5-43BC-8BA3-B94FFC4F2DF8}" dt="2025-10-20T18:08:10.025" v="4707" actId="962"/>
          <ac:cxnSpMkLst>
            <pc:docMk/>
            <pc:sldMk cId="0" sldId="267"/>
            <ac:cxnSpMk id="18" creationId="{0ED5EF42-06A6-EF64-5647-87312077A97D}"/>
          </ac:cxnSpMkLst>
        </pc:cxnChg>
      </pc:sldChg>
      <pc:sldChg chg="modSp mod">
        <pc:chgData name="David Joseph" userId="100d1d73-d20b-40c4-aac1-1334d58bf1ae" providerId="ADAL" clId="{3BFDF2A0-46B5-43BC-8BA3-B94FFC4F2DF8}" dt="2025-10-20T17:48:59.770" v="4153" actId="962"/>
        <pc:sldMkLst>
          <pc:docMk/>
          <pc:sldMk cId="0" sldId="268"/>
        </pc:sldMkLst>
        <pc:picChg chg="mod">
          <ac:chgData name="David Joseph" userId="100d1d73-d20b-40c4-aac1-1334d58bf1ae" providerId="ADAL" clId="{3BFDF2A0-46B5-43BC-8BA3-B94FFC4F2DF8}" dt="2025-10-20T17:48:59.770" v="4153" actId="962"/>
          <ac:picMkLst>
            <pc:docMk/>
            <pc:sldMk cId="0" sldId="268"/>
            <ac:picMk id="2" creationId="{4719BBED-B83B-3FFA-2FDC-BA62FB95E4AD}"/>
          </ac:picMkLst>
        </pc:picChg>
      </pc:sldChg>
      <pc:sldChg chg="modSp mod">
        <pc:chgData name="David Joseph" userId="100d1d73-d20b-40c4-aac1-1334d58bf1ae" providerId="ADAL" clId="{3BFDF2A0-46B5-43BC-8BA3-B94FFC4F2DF8}" dt="2025-10-20T18:14:44.838" v="4726" actId="962"/>
        <pc:sldMkLst>
          <pc:docMk/>
          <pc:sldMk cId="0" sldId="269"/>
        </pc:sldMkLst>
        <pc:spChg chg="mod">
          <ac:chgData name="David Joseph" userId="100d1d73-d20b-40c4-aac1-1334d58bf1ae" providerId="ADAL" clId="{3BFDF2A0-46B5-43BC-8BA3-B94FFC4F2DF8}" dt="2025-10-20T17:57:42.566" v="4687" actId="962"/>
          <ac:spMkLst>
            <pc:docMk/>
            <pc:sldMk cId="0" sldId="269"/>
            <ac:spMk id="17" creationId="{00000000-0000-0000-0000-000000000000}"/>
          </ac:spMkLst>
        </pc:spChg>
        <pc:spChg chg="mod">
          <ac:chgData name="David Joseph" userId="100d1d73-d20b-40c4-aac1-1334d58bf1ae" providerId="ADAL" clId="{3BFDF2A0-46B5-43BC-8BA3-B94FFC4F2DF8}" dt="2025-10-20T17:57:42.566" v="4687" actId="962"/>
          <ac:spMkLst>
            <pc:docMk/>
            <pc:sldMk cId="0" sldId="269"/>
            <ac:spMk id="18" creationId="{00000000-0000-0000-0000-000000000000}"/>
          </ac:spMkLst>
        </pc:spChg>
        <pc:spChg chg="mod">
          <ac:chgData name="David Joseph" userId="100d1d73-d20b-40c4-aac1-1334d58bf1ae" providerId="ADAL" clId="{3BFDF2A0-46B5-43BC-8BA3-B94FFC4F2DF8}" dt="2025-10-20T17:57:42.566" v="4687" actId="962"/>
          <ac:spMkLst>
            <pc:docMk/>
            <pc:sldMk cId="0" sldId="269"/>
            <ac:spMk id="22" creationId="{00000000-0000-0000-0000-000000000000}"/>
          </ac:spMkLst>
        </pc:spChg>
        <pc:spChg chg="mod">
          <ac:chgData name="David Joseph" userId="100d1d73-d20b-40c4-aac1-1334d58bf1ae" providerId="ADAL" clId="{3BFDF2A0-46B5-43BC-8BA3-B94FFC4F2DF8}" dt="2025-10-20T17:57:42.566" v="4687" actId="962"/>
          <ac:spMkLst>
            <pc:docMk/>
            <pc:sldMk cId="0" sldId="269"/>
            <ac:spMk id="23" creationId="{00000000-0000-0000-0000-000000000000}"/>
          </ac:spMkLst>
        </pc:spChg>
        <pc:spChg chg="mod">
          <ac:chgData name="David Joseph" userId="100d1d73-d20b-40c4-aac1-1334d58bf1ae" providerId="ADAL" clId="{3BFDF2A0-46B5-43BC-8BA3-B94FFC4F2DF8}" dt="2025-10-20T17:59:46.094" v="4691" actId="1076"/>
          <ac:spMkLst>
            <pc:docMk/>
            <pc:sldMk cId="0" sldId="269"/>
            <ac:spMk id="29" creationId="{00000000-0000-0000-0000-000000000000}"/>
          </ac:spMkLst>
        </pc:spChg>
        <pc:spChg chg="mod">
          <ac:chgData name="David Joseph" userId="100d1d73-d20b-40c4-aac1-1334d58bf1ae" providerId="ADAL" clId="{3BFDF2A0-46B5-43BC-8BA3-B94FFC4F2DF8}" dt="2025-10-20T17:57:42.566" v="4687" actId="962"/>
          <ac:spMkLst>
            <pc:docMk/>
            <pc:sldMk cId="0" sldId="269"/>
            <ac:spMk id="30" creationId="{00000000-0000-0000-0000-000000000000}"/>
          </ac:spMkLst>
        </pc:spChg>
        <pc:spChg chg="mod">
          <ac:chgData name="David Joseph" userId="100d1d73-d20b-40c4-aac1-1334d58bf1ae" providerId="ADAL" clId="{3BFDF2A0-46B5-43BC-8BA3-B94FFC4F2DF8}" dt="2025-10-20T17:57:42.566" v="4687" actId="962"/>
          <ac:spMkLst>
            <pc:docMk/>
            <pc:sldMk cId="0" sldId="269"/>
            <ac:spMk id="31" creationId="{00000000-0000-0000-0000-000000000000}"/>
          </ac:spMkLst>
        </pc:spChg>
        <pc:grpChg chg="mod">
          <ac:chgData name="David Joseph" userId="100d1d73-d20b-40c4-aac1-1334d58bf1ae" providerId="ADAL" clId="{3BFDF2A0-46B5-43BC-8BA3-B94FFC4F2DF8}" dt="2025-10-20T17:57:42.566" v="4687" actId="962"/>
          <ac:grpSpMkLst>
            <pc:docMk/>
            <pc:sldMk cId="0" sldId="269"/>
            <ac:grpSpMk id="14" creationId="{00000000-0000-0000-0000-000000000000}"/>
          </ac:grpSpMkLst>
        </pc:grpChg>
        <pc:grpChg chg="mod">
          <ac:chgData name="David Joseph" userId="100d1d73-d20b-40c4-aac1-1334d58bf1ae" providerId="ADAL" clId="{3BFDF2A0-46B5-43BC-8BA3-B94FFC4F2DF8}" dt="2025-10-20T17:57:42.566" v="4687" actId="962"/>
          <ac:grpSpMkLst>
            <pc:docMk/>
            <pc:sldMk cId="0" sldId="269"/>
            <ac:grpSpMk id="19" creationId="{00000000-0000-0000-0000-000000000000}"/>
          </ac:grpSpMkLst>
        </pc:grpChg>
        <pc:grpChg chg="mod">
          <ac:chgData name="David Joseph" userId="100d1d73-d20b-40c4-aac1-1334d58bf1ae" providerId="ADAL" clId="{3BFDF2A0-46B5-43BC-8BA3-B94FFC4F2DF8}" dt="2025-10-20T18:14:44.838" v="4726" actId="962"/>
          <ac:grpSpMkLst>
            <pc:docMk/>
            <pc:sldMk cId="0" sldId="269"/>
            <ac:grpSpMk id="24" creationId="{00000000-0000-0000-0000-000000000000}"/>
          </ac:grpSpMkLst>
        </pc:grpChg>
        <pc:grpChg chg="mod">
          <ac:chgData name="David Joseph" userId="100d1d73-d20b-40c4-aac1-1334d58bf1ae" providerId="ADAL" clId="{3BFDF2A0-46B5-43BC-8BA3-B94FFC4F2DF8}" dt="2025-10-20T17:49:13.352" v="4155" actId="1076"/>
          <ac:grpSpMkLst>
            <pc:docMk/>
            <pc:sldMk cId="0" sldId="269"/>
            <ac:grpSpMk id="27" creationId="{00000000-0000-0000-0000-000000000000}"/>
          </ac:grpSpMkLst>
        </pc:grpChg>
        <pc:picChg chg="mod">
          <ac:chgData name="David Joseph" userId="100d1d73-d20b-40c4-aac1-1334d58bf1ae" providerId="ADAL" clId="{3BFDF2A0-46B5-43BC-8BA3-B94FFC4F2DF8}" dt="2025-10-20T17:59:15.728" v="4689" actId="1076"/>
          <ac:picMkLst>
            <pc:docMk/>
            <pc:sldMk cId="0" sldId="269"/>
            <ac:picMk id="2" creationId="{D4A25F7E-07CA-37B9-D03A-CF6E8688AB86}"/>
          </ac:picMkLst>
        </pc:picChg>
      </pc:sldChg>
      <pc:sldChg chg="modSp mod">
        <pc:chgData name="David Joseph" userId="100d1d73-d20b-40c4-aac1-1334d58bf1ae" providerId="ADAL" clId="{3BFDF2A0-46B5-43BC-8BA3-B94FFC4F2DF8}" dt="2025-10-20T18:24:21.762" v="5564" actId="962"/>
        <pc:sldMkLst>
          <pc:docMk/>
          <pc:sldMk cId="0" sldId="270"/>
        </pc:sldMkLst>
        <pc:spChg chg="mod">
          <ac:chgData name="David Joseph" userId="100d1d73-d20b-40c4-aac1-1334d58bf1ae" providerId="ADAL" clId="{3BFDF2A0-46B5-43BC-8BA3-B94FFC4F2DF8}" dt="2025-10-20T18:24:21.762" v="5564" actId="962"/>
          <ac:spMkLst>
            <pc:docMk/>
            <pc:sldMk cId="0" sldId="270"/>
            <ac:spMk id="14" creationId="{00000000-0000-0000-0000-000000000000}"/>
          </ac:spMkLst>
        </pc:spChg>
        <pc:spChg chg="mod">
          <ac:chgData name="David Joseph" userId="100d1d73-d20b-40c4-aac1-1334d58bf1ae" providerId="ADAL" clId="{3BFDF2A0-46B5-43BC-8BA3-B94FFC4F2DF8}" dt="2025-10-20T18:08:10.025" v="4707" actId="962"/>
          <ac:spMkLst>
            <pc:docMk/>
            <pc:sldMk cId="0" sldId="270"/>
            <ac:spMk id="15" creationId="{00000000-0000-0000-0000-000000000000}"/>
          </ac:spMkLst>
        </pc:spChg>
      </pc:sldChg>
      <pc:sldChg chg="modSp mod">
        <pc:chgData name="David Joseph" userId="100d1d73-d20b-40c4-aac1-1334d58bf1ae" providerId="ADAL" clId="{3BFDF2A0-46B5-43BC-8BA3-B94FFC4F2DF8}" dt="2025-10-20T18:19:00.575" v="4858" actId="962"/>
        <pc:sldMkLst>
          <pc:docMk/>
          <pc:sldMk cId="0" sldId="271"/>
        </pc:sldMkLst>
        <pc:picChg chg="mod">
          <ac:chgData name="David Joseph" userId="100d1d73-d20b-40c4-aac1-1334d58bf1ae" providerId="ADAL" clId="{3BFDF2A0-46B5-43BC-8BA3-B94FFC4F2DF8}" dt="2025-10-20T18:19:00.575" v="4858" actId="962"/>
          <ac:picMkLst>
            <pc:docMk/>
            <pc:sldMk cId="0" sldId="271"/>
            <ac:picMk id="2" creationId="{F77D81D6-4C9F-BA35-BFF2-5F6074432B1E}"/>
          </ac:picMkLst>
        </pc:picChg>
      </pc:sldChg>
      <pc:sldChg chg="addSp delSp modSp mod">
        <pc:chgData name="David Joseph" userId="100d1d73-d20b-40c4-aac1-1334d58bf1ae" providerId="ADAL" clId="{3BFDF2A0-46B5-43BC-8BA3-B94FFC4F2DF8}" dt="2025-10-20T18:10:14.709" v="4717" actId="478"/>
        <pc:sldMkLst>
          <pc:docMk/>
          <pc:sldMk cId="3154313207" sldId="272"/>
        </pc:sldMkLst>
        <pc:spChg chg="mod">
          <ac:chgData name="David Joseph" userId="100d1d73-d20b-40c4-aac1-1334d58bf1ae" providerId="ADAL" clId="{3BFDF2A0-46B5-43BC-8BA3-B94FFC4F2DF8}" dt="2025-10-20T18:09:35.327" v="4715" actId="1076"/>
          <ac:spMkLst>
            <pc:docMk/>
            <pc:sldMk cId="3154313207" sldId="272"/>
            <ac:spMk id="16" creationId="{4B1E0B16-F91E-CC54-1CAA-ACC3269D8842}"/>
          </ac:spMkLst>
        </pc:spChg>
        <pc:grpChg chg="add del">
          <ac:chgData name="David Joseph" userId="100d1d73-d20b-40c4-aac1-1334d58bf1ae" providerId="ADAL" clId="{3BFDF2A0-46B5-43BC-8BA3-B94FFC4F2DF8}" dt="2025-10-20T18:09:23.512" v="4711" actId="478"/>
          <ac:grpSpMkLst>
            <pc:docMk/>
            <pc:sldMk cId="3154313207" sldId="272"/>
            <ac:grpSpMk id="14" creationId="{EE9326BC-4D08-5229-597C-8A7E1990226C}"/>
          </ac:grpSpMkLst>
        </pc:grpChg>
        <pc:grpChg chg="mod">
          <ac:chgData name="David Joseph" userId="100d1d73-d20b-40c4-aac1-1334d58bf1ae" providerId="ADAL" clId="{3BFDF2A0-46B5-43BC-8BA3-B94FFC4F2DF8}" dt="2025-10-20T17:15:09.410" v="75" actId="962"/>
          <ac:grpSpMkLst>
            <pc:docMk/>
            <pc:sldMk cId="3154313207" sldId="272"/>
            <ac:grpSpMk id="17" creationId="{F79A0518-A02F-EE2B-53D6-08FEC93A40F7}"/>
          </ac:grpSpMkLst>
        </pc:grpChg>
      </pc:sldChg>
      <pc:sldChg chg="modSp mod">
        <pc:chgData name="David Joseph" userId="100d1d73-d20b-40c4-aac1-1334d58bf1ae" providerId="ADAL" clId="{3BFDF2A0-46B5-43BC-8BA3-B94FFC4F2DF8}" dt="2025-10-20T18:08:29.903" v="4709" actId="962"/>
        <pc:sldMkLst>
          <pc:docMk/>
          <pc:sldMk cId="3071566917" sldId="274"/>
        </pc:sldMkLst>
        <pc:grpChg chg="mod">
          <ac:chgData name="David Joseph" userId="100d1d73-d20b-40c4-aac1-1334d58bf1ae" providerId="ADAL" clId="{3BFDF2A0-46B5-43BC-8BA3-B94FFC4F2DF8}" dt="2025-10-20T18:08:29.903" v="4709" actId="962"/>
          <ac:grpSpMkLst>
            <pc:docMk/>
            <pc:sldMk cId="3071566917" sldId="274"/>
            <ac:grpSpMk id="13" creationId="{27C36775-E545-B9DB-62B4-01F905329DCC}"/>
          </ac:grpSpMkLst>
        </pc:grpChg>
      </pc:sldChg>
      <pc:sldChg chg="addSp delSp modSp new del mod">
        <pc:chgData name="David Joseph" userId="100d1d73-d20b-40c4-aac1-1334d58bf1ae" providerId="ADAL" clId="{3BFDF2A0-46B5-43BC-8BA3-B94FFC4F2DF8}" dt="2025-10-21T17:01:29.043" v="5570" actId="47"/>
        <pc:sldMkLst>
          <pc:docMk/>
          <pc:sldMk cId="411190174" sldId="275"/>
        </pc:sldMkLst>
        <pc:spChg chg="add del mod">
          <ac:chgData name="David Joseph" userId="100d1d73-d20b-40c4-aac1-1334d58bf1ae" providerId="ADAL" clId="{3BFDF2A0-46B5-43BC-8BA3-B94FFC4F2DF8}" dt="2025-10-21T17:00:24.915" v="5569"/>
          <ac:spMkLst>
            <pc:docMk/>
            <pc:sldMk cId="411190174" sldId="275"/>
            <ac:spMk id="3" creationId="{BBC7C897-7A73-B3F5-6A27-154FAB94FE6C}"/>
          </ac:spMkLst>
        </pc:spChg>
      </pc:sldChg>
    </pc:docChg>
  </pc:docChgLst>
  <pc:docChgLst>
    <pc:chgData name="Wendy Bastien" userId="S::16460@publicboard.ca::f941a335-3d2c-4433-a6f4-abd4a4ba8c77" providerId="AD" clId="Web-{BCF4E5F4-3B4F-F49B-87CF-470C69B3BD67}"/>
    <pc:docChg chg="modSld">
      <pc:chgData name="Wendy Bastien" userId="S::16460@publicboard.ca::f941a335-3d2c-4433-a6f4-abd4a4ba8c77" providerId="AD" clId="Web-{BCF4E5F4-3B4F-F49B-87CF-470C69B3BD67}" dt="2025-10-20T18:14:40.409" v="22"/>
      <pc:docMkLst>
        <pc:docMk/>
      </pc:docMkLst>
      <pc:sldChg chg="modSp">
        <pc:chgData name="Wendy Bastien" userId="S::16460@publicboard.ca::f941a335-3d2c-4433-a6f4-abd4a4ba8c77" providerId="AD" clId="Web-{BCF4E5F4-3B4F-F49B-87CF-470C69B3BD67}" dt="2025-10-20T18:13:14.081" v="17"/>
        <pc:sldMkLst>
          <pc:docMk/>
          <pc:sldMk cId="0" sldId="262"/>
        </pc:sldMkLst>
        <pc:grpChg chg="mod">
          <ac:chgData name="Wendy Bastien" userId="S::16460@publicboard.ca::f941a335-3d2c-4433-a6f4-abd4a4ba8c77" providerId="AD" clId="Web-{BCF4E5F4-3B4F-F49B-87CF-470C69B3BD67}" dt="2025-10-20T18:13:07.268" v="15"/>
          <ac:grpSpMkLst>
            <pc:docMk/>
            <pc:sldMk cId="0" sldId="262"/>
            <ac:grpSpMk id="14" creationId="{00000000-0000-0000-0000-000000000000}"/>
          </ac:grpSpMkLst>
        </pc:grpChg>
        <pc:grpChg chg="mod">
          <ac:chgData name="Wendy Bastien" userId="S::16460@publicboard.ca::f941a335-3d2c-4433-a6f4-abd4a4ba8c77" providerId="AD" clId="Web-{BCF4E5F4-3B4F-F49B-87CF-470C69B3BD67}" dt="2025-10-20T18:13:10.987" v="16"/>
          <ac:grpSpMkLst>
            <pc:docMk/>
            <pc:sldMk cId="0" sldId="262"/>
            <ac:grpSpMk id="20" creationId="{00000000-0000-0000-0000-000000000000}"/>
          </ac:grpSpMkLst>
        </pc:grpChg>
        <pc:grpChg chg="mod">
          <ac:chgData name="Wendy Bastien" userId="S::16460@publicboard.ca::f941a335-3d2c-4433-a6f4-abd4a4ba8c77" providerId="AD" clId="Web-{BCF4E5F4-3B4F-F49B-87CF-470C69B3BD67}" dt="2025-10-20T18:13:14.081" v="17"/>
          <ac:grpSpMkLst>
            <pc:docMk/>
            <pc:sldMk cId="0" sldId="262"/>
            <ac:grpSpMk id="27" creationId="{00000000-0000-0000-0000-000000000000}"/>
          </ac:grpSpMkLst>
        </pc:grpChg>
      </pc:sldChg>
      <pc:sldChg chg="modSp">
        <pc:chgData name="Wendy Bastien" userId="S::16460@publicboard.ca::f941a335-3d2c-4433-a6f4-abd4a4ba8c77" providerId="AD" clId="Web-{BCF4E5F4-3B4F-F49B-87CF-470C69B3BD67}" dt="2025-10-20T18:13:22.096" v="18"/>
        <pc:sldMkLst>
          <pc:docMk/>
          <pc:sldMk cId="0" sldId="263"/>
        </pc:sldMkLst>
        <pc:grpChg chg="mod">
          <ac:chgData name="Wendy Bastien" userId="S::16460@publicboard.ca::f941a335-3d2c-4433-a6f4-abd4a4ba8c77" providerId="AD" clId="Web-{BCF4E5F4-3B4F-F49B-87CF-470C69B3BD67}" dt="2025-10-20T18:13:22.096" v="18"/>
          <ac:grpSpMkLst>
            <pc:docMk/>
            <pc:sldMk cId="0" sldId="263"/>
            <ac:grpSpMk id="8" creationId="{00000000-0000-0000-0000-000000000000}"/>
          </ac:grpSpMkLst>
        </pc:grpChg>
      </pc:sldChg>
      <pc:sldChg chg="modSp">
        <pc:chgData name="Wendy Bastien" userId="S::16460@publicboard.ca::f941a335-3d2c-4433-a6f4-abd4a4ba8c77" providerId="AD" clId="Web-{BCF4E5F4-3B4F-F49B-87CF-470C69B3BD67}" dt="2025-10-20T18:13:31.190" v="19"/>
        <pc:sldMkLst>
          <pc:docMk/>
          <pc:sldMk cId="0" sldId="266"/>
        </pc:sldMkLst>
        <pc:grpChg chg="mod">
          <ac:chgData name="Wendy Bastien" userId="S::16460@publicboard.ca::f941a335-3d2c-4433-a6f4-abd4a4ba8c77" providerId="AD" clId="Web-{BCF4E5F4-3B4F-F49B-87CF-470C69B3BD67}" dt="2025-10-20T18:13:31.190" v="19"/>
          <ac:grpSpMkLst>
            <pc:docMk/>
            <pc:sldMk cId="0" sldId="266"/>
            <ac:grpSpMk id="24" creationId="{00000000-0000-0000-0000-000000000000}"/>
          </ac:grpSpMkLst>
        </pc:grpChg>
        <pc:grpChg chg="mod">
          <ac:chgData name="Wendy Bastien" userId="S::16460@publicboard.ca::f941a335-3d2c-4433-a6f4-abd4a4ba8c77" providerId="AD" clId="Web-{BCF4E5F4-3B4F-F49B-87CF-470C69B3BD67}" dt="2025-10-20T18:00:05.891" v="4"/>
          <ac:grpSpMkLst>
            <pc:docMk/>
            <pc:sldMk cId="0" sldId="266"/>
            <ac:grpSpMk id="27" creationId="{00000000-0000-0000-0000-000000000000}"/>
          </ac:grpSpMkLst>
        </pc:grpChg>
      </pc:sldChg>
      <pc:sldChg chg="modSp">
        <pc:chgData name="Wendy Bastien" userId="S::16460@publicboard.ca::f941a335-3d2c-4433-a6f4-abd4a4ba8c77" providerId="AD" clId="Web-{BCF4E5F4-3B4F-F49B-87CF-470C69B3BD67}" dt="2025-10-20T18:13:38.721" v="20"/>
        <pc:sldMkLst>
          <pc:docMk/>
          <pc:sldMk cId="0" sldId="269"/>
        </pc:sldMkLst>
        <pc:grpChg chg="mod">
          <ac:chgData name="Wendy Bastien" userId="S::16460@publicboard.ca::f941a335-3d2c-4433-a6f4-abd4a4ba8c77" providerId="AD" clId="Web-{BCF4E5F4-3B4F-F49B-87CF-470C69B3BD67}" dt="2025-10-20T18:13:38.721" v="20"/>
          <ac:grpSpMkLst>
            <pc:docMk/>
            <pc:sldMk cId="0" sldId="269"/>
            <ac:grpSpMk id="24" creationId="{00000000-0000-0000-0000-000000000000}"/>
          </ac:grpSpMkLst>
        </pc:grpChg>
      </pc:sldChg>
      <pc:sldChg chg="modSp">
        <pc:chgData name="Wendy Bastien" userId="S::16460@publicboard.ca::f941a335-3d2c-4433-a6f4-abd4a4ba8c77" providerId="AD" clId="Web-{BCF4E5F4-3B4F-F49B-87CF-470C69B3BD67}" dt="2025-10-20T18:14:40.409" v="22"/>
        <pc:sldMkLst>
          <pc:docMk/>
          <pc:sldMk cId="0" sldId="271"/>
        </pc:sldMkLst>
        <pc:grpChg chg="mod">
          <ac:chgData name="Wendy Bastien" userId="S::16460@publicboard.ca::f941a335-3d2c-4433-a6f4-abd4a4ba8c77" providerId="AD" clId="Web-{BCF4E5F4-3B4F-F49B-87CF-470C69B3BD67}" dt="2025-10-20T18:14:40.409" v="22"/>
          <ac:grpSpMkLst>
            <pc:docMk/>
            <pc:sldMk cId="0" sldId="271"/>
            <ac:grpSpMk id="26" creationId="{00000000-0000-0000-0000-000000000000}"/>
          </ac:grpSpMkLst>
        </pc:grpChg>
      </pc:sldChg>
      <pc:sldChg chg="modSp">
        <pc:chgData name="Wendy Bastien" userId="S::16460@publicboard.ca::f941a335-3d2c-4433-a6f4-abd4a4ba8c77" providerId="AD" clId="Web-{BCF4E5F4-3B4F-F49B-87CF-470C69B3BD67}" dt="2025-10-20T17:13:54.821" v="3"/>
        <pc:sldMkLst>
          <pc:docMk/>
          <pc:sldMk cId="3071566917" sldId="274"/>
        </pc:sldMkLst>
        <pc:grpChg chg="mod">
          <ac:chgData name="Wendy Bastien" userId="S::16460@publicboard.ca::f941a335-3d2c-4433-a6f4-abd4a4ba8c77" providerId="AD" clId="Web-{BCF4E5F4-3B4F-F49B-87CF-470C69B3BD67}" dt="2025-10-20T17:13:54.821" v="3"/>
          <ac:grpSpMkLst>
            <pc:docMk/>
            <pc:sldMk cId="3071566917" sldId="274"/>
            <ac:grpSpMk id="11" creationId="{953AAE1F-37A4-A552-EE61-3AC393FFCF5C}"/>
          </ac:grpSpMkLst>
        </pc:grpChg>
        <pc:picChg chg="mod">
          <ac:chgData name="Wendy Bastien" userId="S::16460@publicboard.ca::f941a335-3d2c-4433-a6f4-abd4a4ba8c77" providerId="AD" clId="Web-{BCF4E5F4-3B4F-F49B-87CF-470C69B3BD67}" dt="2025-10-20T17:13:50.368" v="1"/>
          <ac:picMkLst>
            <pc:docMk/>
            <pc:sldMk cId="3071566917" sldId="274"/>
            <ac:picMk id="20" creationId="{AF296544-803E-73CA-E774-72869C985EC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ed Hat Display" panose="02010303040201060303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ed Hat Display" panose="02010303040201060303" pitchFamily="2" charset="0"/>
              </a:defRPr>
            </a:lvl1pPr>
          </a:lstStyle>
          <a:p>
            <a:fld id="{03ACA646-9F90-4169-8381-0EF3E3D63F99}" type="datetimeFigureOut">
              <a:rPr lang="en-US" smtClean="0"/>
              <a:pPr/>
              <a:t>10/22/25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ed Hat Display" panose="02010303040201060303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ed Hat Display" panose="02010303040201060303" pitchFamily="2" charset="0"/>
              </a:defRPr>
            </a:lvl1pPr>
          </a:lstStyle>
          <a:p>
            <a:fld id="{CEB9BE30-D82A-484B-8EFA-49FA82A291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6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ed Hat Display" panose="02010303040201060303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ed Hat Display" panose="02010303040201060303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ed Hat Display" panose="02010303040201060303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ed Hat Display" panose="02010303040201060303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ed Hat Display" panose="02010303040201060303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9BE30-D82A-484B-8EFA-49FA82A291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83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199" y="1122363"/>
            <a:ext cx="9145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199" y="3602038"/>
            <a:ext cx="9145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9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79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6037" y="365125"/>
            <a:ext cx="2629242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309" y="365125"/>
            <a:ext cx="7735307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6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7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958" y="1709739"/>
            <a:ext cx="105169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958" y="4589464"/>
            <a:ext cx="105169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9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309" y="1825625"/>
            <a:ext cx="518227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004" y="1825625"/>
            <a:ext cx="518227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7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97" y="365126"/>
            <a:ext cx="1051697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98" y="1681163"/>
            <a:ext cx="515845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98" y="2505075"/>
            <a:ext cx="515845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004" y="1681163"/>
            <a:ext cx="51838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004" y="2505075"/>
            <a:ext cx="518386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90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2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98" y="457200"/>
            <a:ext cx="39327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863" y="987426"/>
            <a:ext cx="617300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98" y="2057400"/>
            <a:ext cx="39327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2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98" y="457200"/>
            <a:ext cx="39327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863" y="987426"/>
            <a:ext cx="617300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98" y="2057400"/>
            <a:ext cx="39327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309" y="365126"/>
            <a:ext cx="105169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309" y="1825625"/>
            <a:ext cx="105169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309" y="6356351"/>
            <a:ext cx="2743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Red Hat Display" panose="02010303040201060303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9126" y="6356351"/>
            <a:ext cx="4115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Red Hat Display" panose="02010303040201060303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1722" y="6356351"/>
            <a:ext cx="2743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ed Hat Display" panose="02010303040201060303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2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Red Hat Display" panose="020103030402010603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ed Hat Display" panose="020103030402010603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ed Hat Display" panose="020103030402010603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ed Hat Display" panose="020103030402010603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ed Hat Display" panose="020103030402010603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ed Hat Display" panose="020103030402010603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hyperlink" Target="https://fslresources.opsba.org/high-yield-recruitment-strategies/growing-our-own-strateg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">
            <a:extLst>
              <a:ext uri="{FF2B5EF4-FFF2-40B4-BE49-F238E27FC236}">
                <a16:creationId xmlns:a16="http://schemas.microsoft.com/office/drawing/2014/main" id="{953AAE1F-37A4-A552-EE61-3AC393FFC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20" y="-18278"/>
            <a:ext cx="12191981" cy="6857990"/>
            <a:chOff x="0" y="0"/>
            <a:chExt cx="24383962" cy="13715980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1E06C5C-DEB2-BD9B-A38B-3BF42CFC2849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1593" b="-123"/>
              </a:stretch>
            </a:blipFill>
          </p:spPr>
          <p:txBody>
            <a:bodyPr/>
            <a:lstStyle/>
            <a:p>
              <a:endParaRPr lang="en-CA">
                <a:latin typeface="Red Hat Display Light" panose="02010303040201060303" pitchFamily="2" charset="0"/>
              </a:endParaRPr>
            </a:p>
          </p:txBody>
        </p: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27C36775-E545-B9DB-62B4-01F905329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6200000">
            <a:off x="3816522" y="-1594942"/>
            <a:ext cx="4592257" cy="12332876"/>
            <a:chOff x="0" y="-122944"/>
            <a:chExt cx="9184514" cy="2466575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CDD6B98-29D0-784B-D215-5463C71977DB}"/>
                </a:ext>
              </a:extLst>
            </p:cNvPr>
            <p:cNvSpPr/>
            <p:nvPr/>
          </p:nvSpPr>
          <p:spPr>
            <a:xfrm>
              <a:off x="0" y="-122944"/>
              <a:ext cx="9184514" cy="24665752"/>
            </a:xfrm>
            <a:custGeom>
              <a:avLst/>
              <a:gdLst/>
              <a:ahLst/>
              <a:cxnLst/>
              <a:rect l="l" t="t" r="r" b="b"/>
              <a:pathLst>
                <a:path w="9184513" h="24384000">
                  <a:moveTo>
                    <a:pt x="0" y="0"/>
                  </a:moveTo>
                  <a:lnTo>
                    <a:pt x="9184513" y="0"/>
                  </a:lnTo>
                  <a:lnTo>
                    <a:pt x="9184513" y="24384000"/>
                  </a:lnTo>
                  <a:lnTo>
                    <a:pt x="0" y="24384000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46000"/>
                  </a:srgbClr>
                </a:gs>
                <a:gs pos="21000">
                  <a:srgbClr val="000000">
                    <a:alpha val="30000"/>
                  </a:srgbClr>
                </a:gs>
                <a:gs pos="35000">
                  <a:srgbClr val="000000">
                    <a:alpha val="0"/>
                  </a:srgbClr>
                </a:gs>
                <a:gs pos="100000">
                  <a:srgbClr val="000000">
                    <a:alpha val="90000"/>
                  </a:srgbClr>
                </a:gs>
              </a:gsLst>
              <a:lin ang="16200000"/>
            </a:gradFill>
          </p:spPr>
          <p:txBody>
            <a:bodyPr/>
            <a:lstStyle/>
            <a:p>
              <a:endParaRPr lang="en-CA">
                <a:latin typeface="Red Hat Display Light" panose="02010303040201060303" pitchFamily="2" charset="0"/>
              </a:endParaRPr>
            </a:p>
          </p:txBody>
        </p:sp>
      </p:grpSp>
      <p:grpSp>
        <p:nvGrpSpPr>
          <p:cNvPr id="15" name="Group 6">
            <a:extLst>
              <a:ext uri="{FF2B5EF4-FFF2-40B4-BE49-F238E27FC236}">
                <a16:creationId xmlns:a16="http://schemas.microsoft.com/office/drawing/2014/main" id="{4E8E55DB-ED18-3FC4-B826-B5F69F50D681}"/>
              </a:ext>
            </a:extLst>
          </p:cNvPr>
          <p:cNvGrpSpPr/>
          <p:nvPr/>
        </p:nvGrpSpPr>
        <p:grpSpPr>
          <a:xfrm>
            <a:off x="395409" y="3091928"/>
            <a:ext cx="9087706" cy="2725928"/>
            <a:chOff x="-18288" y="0"/>
            <a:chExt cx="18175412" cy="5451856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AF08195A-0269-7F2B-0503-A120B897ED9D}"/>
                </a:ext>
              </a:extLst>
            </p:cNvPr>
            <p:cNvSpPr/>
            <p:nvPr/>
          </p:nvSpPr>
          <p:spPr>
            <a:xfrm>
              <a:off x="0" y="0"/>
              <a:ext cx="18157124" cy="4775200"/>
            </a:xfrm>
            <a:custGeom>
              <a:avLst/>
              <a:gdLst/>
              <a:ahLst/>
              <a:cxnLst/>
              <a:rect l="l" t="t" r="r" b="b"/>
              <a:pathLst>
                <a:path w="18157124" h="4775200">
                  <a:moveTo>
                    <a:pt x="0" y="0"/>
                  </a:moveTo>
                  <a:lnTo>
                    <a:pt x="18157124" y="0"/>
                  </a:lnTo>
                  <a:lnTo>
                    <a:pt x="18157124" y="4775200"/>
                  </a:lnTo>
                  <a:lnTo>
                    <a:pt x="0" y="4775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CA">
                <a:latin typeface="Red Hat Display Light" panose="02010303040201060303" pitchFamily="2" charset="0"/>
              </a:endParaRPr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14C64781-60CF-5C8A-5CAA-2320F9ACAF25}"/>
                </a:ext>
              </a:extLst>
            </p:cNvPr>
            <p:cNvSpPr txBox="1"/>
            <p:nvPr/>
          </p:nvSpPr>
          <p:spPr>
            <a:xfrm>
              <a:off x="-18288" y="600456"/>
              <a:ext cx="18157124" cy="4851400"/>
            </a:xfrm>
            <a:prstGeom prst="rect">
              <a:avLst/>
            </a:prstGeom>
          </p:spPr>
          <p:txBody>
            <a:bodyPr lIns="0" tIns="0" rIns="0" bIns="0" rtlCol="0" anchor="b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7128"/>
                </a:lnSpc>
              </a:pPr>
              <a:r>
                <a:rPr lang="en-US" sz="6600" b="1">
                  <a:solidFill>
                    <a:srgbClr val="FFFFFF"/>
                  </a:solidFill>
                  <a:latin typeface="Red Hat Display ExtraBold" panose="02010303040201060303" pitchFamily="2" charset="0"/>
                  <a:ea typeface="Red Hat Display" panose="02010303040201060303" pitchFamily="2" charset="0"/>
                  <a:cs typeface="Red Hat Display" panose="02010303040201060303" pitchFamily="2" charset="0"/>
                  <a:sym typeface="Rockwell Bold"/>
                </a:rPr>
                <a:t>Introduction au </a:t>
              </a:r>
              <a:r>
                <a:rPr lang="en-US" sz="6600" b="1" err="1">
                  <a:solidFill>
                    <a:srgbClr val="FFFFFF"/>
                  </a:solidFill>
                  <a:latin typeface="Red Hat Display ExtraBold" panose="02010303040201060303" pitchFamily="2" charset="0"/>
                  <a:ea typeface="Red Hat Display" panose="02010303040201060303" pitchFamily="2" charset="0"/>
                  <a:cs typeface="Red Hat Display" panose="02010303040201060303" pitchFamily="2" charset="0"/>
                  <a:sym typeface="Rockwell Bold"/>
                </a:rPr>
                <a:t>capteur</a:t>
              </a:r>
              <a:r>
                <a:rPr lang="en-US" sz="6600" b="1">
                  <a:solidFill>
                    <a:srgbClr val="FFFFFF"/>
                  </a:solidFill>
                  <a:latin typeface="Red Hat Display ExtraBold" panose="02010303040201060303" pitchFamily="2" charset="0"/>
                  <a:ea typeface="Red Hat Display" panose="02010303040201060303" pitchFamily="2" charset="0"/>
                  <a:cs typeface="Red Hat Display" panose="02010303040201060303" pitchFamily="2" charset="0"/>
                  <a:sym typeface="Rockwell Bold"/>
                </a:rPr>
                <a:t> de distance</a:t>
              </a:r>
              <a:endParaRPr lang="en-US" sz="6600" b="1">
                <a:solidFill>
                  <a:srgbClr val="FFFFFF"/>
                </a:solidFill>
                <a:latin typeface="Red Hat Display ExtraBold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endParaRPr>
            </a:p>
          </p:txBody>
        </p:sp>
      </p:grpSp>
      <p:grpSp>
        <p:nvGrpSpPr>
          <p:cNvPr id="18" name="Group 9">
            <a:extLst>
              <a:ext uri="{FF2B5EF4-FFF2-40B4-BE49-F238E27FC236}">
                <a16:creationId xmlns:a16="http://schemas.microsoft.com/office/drawing/2014/main" id="{99E72549-3BD9-2676-003B-EEEC16F74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980175"/>
            <a:ext cx="9785922" cy="280663"/>
            <a:chOff x="0" y="810272"/>
            <a:chExt cx="19571844" cy="561326"/>
          </a:xfrm>
        </p:grpSpPr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253B15BE-DD71-927D-5E40-8B74EB6D39AE}"/>
                </a:ext>
              </a:extLst>
            </p:cNvPr>
            <p:cNvSpPr/>
            <p:nvPr/>
          </p:nvSpPr>
          <p:spPr>
            <a:xfrm>
              <a:off x="0" y="810272"/>
              <a:ext cx="19571844" cy="561326"/>
            </a:xfrm>
            <a:custGeom>
              <a:avLst/>
              <a:gdLst/>
              <a:ahLst/>
              <a:cxnLst/>
              <a:rect l="l" t="t" r="r" b="b"/>
              <a:pathLst>
                <a:path w="19571843" h="1371600">
                  <a:moveTo>
                    <a:pt x="0" y="0"/>
                  </a:moveTo>
                  <a:lnTo>
                    <a:pt x="19571843" y="0"/>
                  </a:lnTo>
                  <a:lnTo>
                    <a:pt x="19571843" y="1371600"/>
                  </a:lnTo>
                  <a:lnTo>
                    <a:pt x="0" y="1371600"/>
                  </a:lnTo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CA">
                <a:latin typeface="Red Hat Display Light" panose="02010303040201060303" pitchFamily="2" charset="0"/>
              </a:endParaRPr>
            </a:p>
          </p:txBody>
        </p:sp>
      </p:grpSp>
      <p:pic>
        <p:nvPicPr>
          <p:cNvPr id="20" name="Picture 19" descr="Le logo pour les ressources d'apprentissage par l'expérience FLS">
            <a:extLst>
              <a:ext uri="{FF2B5EF4-FFF2-40B4-BE49-F238E27FC236}">
                <a16:creationId xmlns:a16="http://schemas.microsoft.com/office/drawing/2014/main" id="{AF296544-803E-73CA-E774-72869C985EC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432" y="-26176"/>
            <a:ext cx="57150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66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structions de programmation: lancer, définir les moteurs de déplacement pour C+D, définir la vitesse à 50%, commencer à déplacer tout droit, attendre jusqu'à ce que avec le capteur de distance exactement à 20 cm, déplacer à l'origine pendant 40 cm">
            <a:extLst>
              <a:ext uri="{FF2B5EF4-FFF2-40B4-BE49-F238E27FC236}">
                <a16:creationId xmlns:a16="http://schemas.microsoft.com/office/drawing/2014/main" id="{42DAC02B-3CE3-0728-F4FD-11BF507AF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29" y="937491"/>
            <a:ext cx="8444958" cy="4501192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3762632" y="5795218"/>
            <a:ext cx="5497909" cy="250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71"/>
              </a:lnSpc>
            </a:pPr>
            <a:r>
              <a:rPr lang="en-US" sz="1641">
                <a:solidFill>
                  <a:srgbClr val="000000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Rockwell"/>
              </a:rPr>
              <a:t>Cela sera </a:t>
            </a:r>
            <a:r>
              <a:rPr lang="en-US" sz="1641" err="1">
                <a:solidFill>
                  <a:srgbClr val="000000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Rockwell"/>
              </a:rPr>
              <a:t>différent</a:t>
            </a:r>
            <a:r>
              <a:rPr lang="en-US" sz="1641">
                <a:solidFill>
                  <a:srgbClr val="000000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Rockwell"/>
              </a:rPr>
              <a:t> pour </a:t>
            </a:r>
            <a:r>
              <a:rPr lang="en-US" sz="1641" err="1">
                <a:solidFill>
                  <a:srgbClr val="000000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Rockwell"/>
              </a:rPr>
              <a:t>chaque</a:t>
            </a:r>
            <a:r>
              <a:rPr lang="en-US" sz="1641">
                <a:solidFill>
                  <a:srgbClr val="000000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Rockwell"/>
              </a:rPr>
              <a:t> </a:t>
            </a:r>
            <a:r>
              <a:rPr lang="en-US" sz="1641" err="1">
                <a:solidFill>
                  <a:srgbClr val="000000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Rockwell"/>
              </a:rPr>
              <a:t>groupe</a:t>
            </a:r>
            <a:endParaRPr lang="en-US" sz="1641">
              <a:solidFill>
                <a:srgbClr val="000000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  <a:sym typeface="Rockwell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ED5EF42-06A6-EF64-5647-87312077A97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/>
          <p:nvPr/>
        </p:nvCxnSpPr>
        <p:spPr>
          <a:xfrm>
            <a:off x="3839033" y="5184431"/>
            <a:ext cx="0" cy="5085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6145DE3-6EE5-05C5-8816-6BB77E32F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29" y="6220974"/>
            <a:ext cx="2359490" cy="4614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5D9497-35E5-7D28-1BDB-872A34FEFF78}"/>
              </a:ext>
            </a:extLst>
          </p:cNvPr>
          <p:cNvSpPr txBox="1"/>
          <p:nvPr/>
        </p:nvSpPr>
        <p:spPr>
          <a:xfrm>
            <a:off x="400129" y="233977"/>
            <a:ext cx="9890596" cy="79008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ts val="4468"/>
              </a:lnSpc>
            </a:pPr>
            <a:r>
              <a:rPr lang="fr-CA" sz="4400" b="1">
                <a:solidFill>
                  <a:srgbClr val="0070C0"/>
                </a:solidFill>
                <a:latin typeface="Red Hat Display ExtraBold" panose="02010303040201060303" pitchFamily="2" charset="0"/>
                <a:ea typeface="Red Hat Display ExtraBold" panose="02010303040201060303" pitchFamily="2" charset="0"/>
                <a:cs typeface="Red Hat Display ExtraBold" panose="02010303040201060303" pitchFamily="2" charset="0"/>
                <a:sym typeface="Rockwell Condensed"/>
              </a:rPr>
              <a:t>Défi n°2 : Solution</a:t>
            </a:r>
            <a:endParaRPr lang="fr-CA" sz="4400" b="1">
              <a:solidFill>
                <a:srgbClr val="0070C0"/>
              </a:solidFill>
              <a:latin typeface="Red Hat Display ExtraBold" panose="02010303040201060303" pitchFamily="2" charset="0"/>
              <a:ea typeface="Red Hat Display ExtraBold" panose="02010303040201060303" pitchFamily="2" charset="0"/>
              <a:cs typeface="Red Hat Display ExtraBold" panose="02010303040201060303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>
            <a:off x="1881449" y="177160"/>
            <a:ext cx="7772400" cy="907446"/>
          </a:xfrm>
          <a:custGeom>
            <a:avLst/>
            <a:gdLst/>
            <a:ahLst/>
            <a:cxnLst/>
            <a:rect l="l" t="t" r="r" b="b"/>
            <a:pathLst>
              <a:path w="11054080" h="1290589">
                <a:moveTo>
                  <a:pt x="0" y="0"/>
                </a:moveTo>
                <a:lnTo>
                  <a:pt x="11054080" y="0"/>
                </a:lnTo>
                <a:lnTo>
                  <a:pt x="11054080" y="1290589"/>
                </a:lnTo>
                <a:lnTo>
                  <a:pt x="0" y="129058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 sz="1688">
              <a:latin typeface="Red Hat Display" panose="02010303040201060303" pitchFamily="2" charset="0"/>
            </a:endParaRPr>
          </a:p>
        </p:txBody>
      </p:sp>
      <p:pic>
        <p:nvPicPr>
          <p:cNvPr id="2" name="Picture 1" descr="Instructions de programmation: lancer, définir les moteurs A et B à une vitesse de 50 %, commencer à déplacer, avancer jusqu’à 20 cm exactement, tourner à droite 100% pendant 1 rotation, avancer plus proche que 10 cm, puis s’arrêter">
            <a:extLst>
              <a:ext uri="{FF2B5EF4-FFF2-40B4-BE49-F238E27FC236}">
                <a16:creationId xmlns:a16="http://schemas.microsoft.com/office/drawing/2014/main" id="{4719BBED-B83B-3FFA-2FDC-BA62FB95E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04" y="822107"/>
            <a:ext cx="7747262" cy="5661366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C09ECB-5EA3-107A-B130-B744EBC14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305" y="6220974"/>
            <a:ext cx="2359490" cy="4614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AEAB95-367A-DFE2-1055-5C284781D68C}"/>
              </a:ext>
            </a:extLst>
          </p:cNvPr>
          <p:cNvSpPr txBox="1"/>
          <p:nvPr/>
        </p:nvSpPr>
        <p:spPr>
          <a:xfrm>
            <a:off x="400129" y="233977"/>
            <a:ext cx="9890596" cy="79008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ts val="4468"/>
              </a:lnSpc>
            </a:pPr>
            <a:r>
              <a:rPr lang="fr-CA" sz="4400" b="1">
                <a:solidFill>
                  <a:srgbClr val="0070C0"/>
                </a:solidFill>
                <a:latin typeface="Red Hat Display ExtraBold" panose="02010303040201060303" pitchFamily="2" charset="0"/>
                <a:ea typeface="Red Hat Display ExtraBold" panose="02010303040201060303" pitchFamily="2" charset="0"/>
                <a:cs typeface="Red Hat Display ExtraBold" panose="02010303040201060303" pitchFamily="2" charset="0"/>
                <a:sym typeface="Rockwell Condensed"/>
              </a:rPr>
              <a:t>Défi n°2 : Solution</a:t>
            </a:r>
            <a:endParaRPr lang="fr-CA" sz="4400" b="1">
              <a:solidFill>
                <a:srgbClr val="0070C0"/>
              </a:solidFill>
              <a:latin typeface="Red Hat Display ExtraBold" panose="02010303040201060303" pitchFamily="2" charset="0"/>
              <a:ea typeface="Red Hat Display ExtraBold" panose="02010303040201060303" pitchFamily="2" charset="0"/>
              <a:cs typeface="Red Hat Display ExtraBold" panose="02010303040201060303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 descr="Un robot jaune, noir et bleu entre deux rectangles noirs, un à gauche et l'autre à droite, avec deux flèches qui pointent vers les rectangles. Au-dessous, il y a un crochet qui pointe vers le terme en continu."/>
          <p:cNvGrpSpPr/>
          <p:nvPr/>
        </p:nvGrpSpPr>
        <p:grpSpPr>
          <a:xfrm>
            <a:off x="3673469" y="2732449"/>
            <a:ext cx="267684" cy="1221428"/>
            <a:chOff x="0" y="0"/>
            <a:chExt cx="380706" cy="1737142"/>
          </a:xfrm>
        </p:grpSpPr>
        <p:sp>
          <p:nvSpPr>
            <p:cNvPr id="15" name="Freeform 15"/>
            <p:cNvSpPr/>
            <p:nvPr/>
          </p:nvSpPr>
          <p:spPr>
            <a:xfrm>
              <a:off x="9017" y="9017"/>
              <a:ext cx="362712" cy="1719072"/>
            </a:xfrm>
            <a:custGeom>
              <a:avLst/>
              <a:gdLst/>
              <a:ahLst/>
              <a:cxnLst/>
              <a:rect l="l" t="t" r="r" b="b"/>
              <a:pathLst>
                <a:path w="362712" h="1719072">
                  <a:moveTo>
                    <a:pt x="0" y="0"/>
                  </a:moveTo>
                  <a:lnTo>
                    <a:pt x="362712" y="0"/>
                  </a:lnTo>
                  <a:lnTo>
                    <a:pt x="362712" y="1719072"/>
                  </a:lnTo>
                  <a:lnTo>
                    <a:pt x="0" y="17190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80746" cy="1737106"/>
            </a:xfrm>
            <a:custGeom>
              <a:avLst/>
              <a:gdLst/>
              <a:ahLst/>
              <a:cxnLst/>
              <a:rect l="l" t="t" r="r" b="b"/>
              <a:pathLst>
                <a:path w="380746" h="1737106">
                  <a:moveTo>
                    <a:pt x="9017" y="0"/>
                  </a:moveTo>
                  <a:lnTo>
                    <a:pt x="371729" y="0"/>
                  </a:lnTo>
                  <a:cubicBezTo>
                    <a:pt x="376682" y="0"/>
                    <a:pt x="380746" y="4064"/>
                    <a:pt x="380746" y="9017"/>
                  </a:cubicBezTo>
                  <a:lnTo>
                    <a:pt x="380746" y="1728089"/>
                  </a:lnTo>
                  <a:cubicBezTo>
                    <a:pt x="380746" y="1733042"/>
                    <a:pt x="376682" y="1737106"/>
                    <a:pt x="371729" y="1737106"/>
                  </a:cubicBezTo>
                  <a:lnTo>
                    <a:pt x="9017" y="1737106"/>
                  </a:lnTo>
                  <a:cubicBezTo>
                    <a:pt x="4064" y="1737106"/>
                    <a:pt x="0" y="1733042"/>
                    <a:pt x="0" y="1728089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1728089"/>
                  </a:lnTo>
                  <a:lnTo>
                    <a:pt x="9017" y="1728089"/>
                  </a:lnTo>
                  <a:lnTo>
                    <a:pt x="9017" y="1719072"/>
                  </a:lnTo>
                  <a:lnTo>
                    <a:pt x="371729" y="1719072"/>
                  </a:lnTo>
                  <a:lnTo>
                    <a:pt x="371729" y="1728089"/>
                  </a:lnTo>
                  <a:lnTo>
                    <a:pt x="362712" y="1728089"/>
                  </a:lnTo>
                  <a:lnTo>
                    <a:pt x="362712" y="9017"/>
                  </a:lnTo>
                  <a:lnTo>
                    <a:pt x="371729" y="9017"/>
                  </a:lnTo>
                  <a:lnTo>
                    <a:pt x="371729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</p:grpSp>
      <p:sp>
        <p:nvSpPr>
          <p:cNvPr id="17" name="Freeform 17" descr="Un robot jaune, noir et bleu entre deux rectangles noirs, un à gauche et l'autre à droite, avec deux flèches qui pointent vers les rectangles. Au-dessous, il y a un crochet qui pointe vers le terme en continu."/>
          <p:cNvSpPr/>
          <p:nvPr/>
        </p:nvSpPr>
        <p:spPr>
          <a:xfrm>
            <a:off x="5368459" y="3069298"/>
            <a:ext cx="796184" cy="665740"/>
          </a:xfrm>
          <a:custGeom>
            <a:avLst/>
            <a:gdLst/>
            <a:ahLst/>
            <a:cxnLst/>
            <a:rect l="l" t="t" r="r" b="b"/>
            <a:pathLst>
              <a:path w="849263" h="710123">
                <a:moveTo>
                  <a:pt x="0" y="0"/>
                </a:moveTo>
                <a:lnTo>
                  <a:pt x="849263" y="0"/>
                </a:lnTo>
                <a:lnTo>
                  <a:pt x="849263" y="710123"/>
                </a:lnTo>
                <a:lnTo>
                  <a:pt x="0" y="7101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688">
              <a:latin typeface="Red Hat Display" panose="02010303040201060303" pitchFamily="2" charset="0"/>
            </a:endParaRPr>
          </a:p>
        </p:txBody>
      </p:sp>
      <p:sp>
        <p:nvSpPr>
          <p:cNvPr id="18" name="Freeform 18" descr="Un robot jaune, noir et bleu entre deux rectangles noirs, un à gauche et l'autre à droite, avec deux flèches qui pointent vers les rectangles. Au-dessous, il y a un crochet qui pointe vers le terme en continu."/>
          <p:cNvSpPr/>
          <p:nvPr/>
        </p:nvSpPr>
        <p:spPr>
          <a:xfrm>
            <a:off x="5378853" y="3215374"/>
            <a:ext cx="170056" cy="414634"/>
          </a:xfrm>
          <a:custGeom>
            <a:avLst/>
            <a:gdLst/>
            <a:ahLst/>
            <a:cxnLst/>
            <a:rect l="l" t="t" r="r" b="b"/>
            <a:pathLst>
              <a:path w="181393" h="442276">
                <a:moveTo>
                  <a:pt x="0" y="0"/>
                </a:moveTo>
                <a:lnTo>
                  <a:pt x="181393" y="0"/>
                </a:lnTo>
                <a:lnTo>
                  <a:pt x="181393" y="442277"/>
                </a:lnTo>
                <a:lnTo>
                  <a:pt x="0" y="4422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688">
              <a:latin typeface="Red Hat Display" panose="02010303040201060303" pitchFamily="2" charset="0"/>
            </a:endParaRPr>
          </a:p>
        </p:txBody>
      </p:sp>
      <p:grpSp>
        <p:nvGrpSpPr>
          <p:cNvPr id="19" name="Group 19" descr="Un robot jaune, noir et bleu entre deux rectangles noirs, un à gauche et l'autre à droite, avec deux flèches qui pointent vers les rectangles. Au-dessous, il y a un crochet qui pointe vers le terme en continu."/>
          <p:cNvGrpSpPr/>
          <p:nvPr/>
        </p:nvGrpSpPr>
        <p:grpSpPr>
          <a:xfrm>
            <a:off x="7611824" y="2800642"/>
            <a:ext cx="267684" cy="1146176"/>
            <a:chOff x="0" y="0"/>
            <a:chExt cx="380706" cy="1630117"/>
          </a:xfrm>
        </p:grpSpPr>
        <p:sp>
          <p:nvSpPr>
            <p:cNvPr id="20" name="Freeform 20"/>
            <p:cNvSpPr/>
            <p:nvPr/>
          </p:nvSpPr>
          <p:spPr>
            <a:xfrm>
              <a:off x="9017" y="9017"/>
              <a:ext cx="362712" cy="1612011"/>
            </a:xfrm>
            <a:custGeom>
              <a:avLst/>
              <a:gdLst/>
              <a:ahLst/>
              <a:cxnLst/>
              <a:rect l="l" t="t" r="r" b="b"/>
              <a:pathLst>
                <a:path w="362712" h="1612011">
                  <a:moveTo>
                    <a:pt x="0" y="0"/>
                  </a:moveTo>
                  <a:lnTo>
                    <a:pt x="362712" y="0"/>
                  </a:lnTo>
                  <a:lnTo>
                    <a:pt x="362712" y="1612011"/>
                  </a:lnTo>
                  <a:lnTo>
                    <a:pt x="0" y="16120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380746" cy="1630045"/>
            </a:xfrm>
            <a:custGeom>
              <a:avLst/>
              <a:gdLst/>
              <a:ahLst/>
              <a:cxnLst/>
              <a:rect l="l" t="t" r="r" b="b"/>
              <a:pathLst>
                <a:path w="380746" h="1630045">
                  <a:moveTo>
                    <a:pt x="9017" y="0"/>
                  </a:moveTo>
                  <a:lnTo>
                    <a:pt x="371729" y="0"/>
                  </a:lnTo>
                  <a:cubicBezTo>
                    <a:pt x="376682" y="0"/>
                    <a:pt x="380746" y="4064"/>
                    <a:pt x="380746" y="9017"/>
                  </a:cubicBezTo>
                  <a:lnTo>
                    <a:pt x="380746" y="1621028"/>
                  </a:lnTo>
                  <a:cubicBezTo>
                    <a:pt x="380746" y="1625981"/>
                    <a:pt x="376682" y="1630045"/>
                    <a:pt x="371729" y="1630045"/>
                  </a:cubicBezTo>
                  <a:lnTo>
                    <a:pt x="9017" y="1630045"/>
                  </a:lnTo>
                  <a:cubicBezTo>
                    <a:pt x="4064" y="1630045"/>
                    <a:pt x="0" y="1625981"/>
                    <a:pt x="0" y="1621028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1621028"/>
                  </a:lnTo>
                  <a:lnTo>
                    <a:pt x="9017" y="1621028"/>
                  </a:lnTo>
                  <a:lnTo>
                    <a:pt x="9017" y="1612011"/>
                  </a:lnTo>
                  <a:lnTo>
                    <a:pt x="371729" y="1612011"/>
                  </a:lnTo>
                  <a:lnTo>
                    <a:pt x="371729" y="1621028"/>
                  </a:lnTo>
                  <a:lnTo>
                    <a:pt x="362712" y="1621028"/>
                  </a:lnTo>
                  <a:lnTo>
                    <a:pt x="362712" y="9017"/>
                  </a:lnTo>
                  <a:lnTo>
                    <a:pt x="371729" y="9017"/>
                  </a:lnTo>
                  <a:lnTo>
                    <a:pt x="371729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</p:grpSp>
      <p:sp>
        <p:nvSpPr>
          <p:cNvPr id="22" name="AutoShape 22" descr="Un robot jaune, noir et bleu entre deux rectangles noirs, un à gauche et l'autre à droite, avec deux flèches qui pointent vers les rectangles. Au-dessous, il y a un crochet qui pointe vers le terme en continu."/>
          <p:cNvSpPr/>
          <p:nvPr/>
        </p:nvSpPr>
        <p:spPr>
          <a:xfrm flipH="1">
            <a:off x="3934842" y="3379606"/>
            <a:ext cx="1379883" cy="15922"/>
          </a:xfrm>
          <a:prstGeom prst="line">
            <a:avLst/>
          </a:prstGeom>
          <a:ln w="57150" cap="rnd">
            <a:solidFill>
              <a:srgbClr val="A28E6A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 sz="1688">
              <a:latin typeface="Red Hat Display" panose="02010303040201060303" pitchFamily="2" charset="0"/>
            </a:endParaRPr>
          </a:p>
        </p:txBody>
      </p:sp>
      <p:sp>
        <p:nvSpPr>
          <p:cNvPr id="23" name="AutoShape 23" descr="Un robot jaune, noir et bleu entre deux rectangles noirs, un à gauche et l'autre à droite, avec deux flèches qui pointent vers les rectangles. Au-dessous, il y a un crochet qui pointe vers le terme en continu."/>
          <p:cNvSpPr/>
          <p:nvPr/>
        </p:nvSpPr>
        <p:spPr>
          <a:xfrm flipV="1">
            <a:off x="6192541" y="3372236"/>
            <a:ext cx="1365550" cy="7371"/>
          </a:xfrm>
          <a:prstGeom prst="line">
            <a:avLst/>
          </a:prstGeom>
          <a:ln w="57150" cap="rnd">
            <a:solidFill>
              <a:srgbClr val="A28E6A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 sz="1688">
              <a:latin typeface="Red Hat Display" panose="02010303040201060303" pitchFamily="2" charset="0"/>
            </a:endParaRPr>
          </a:p>
        </p:txBody>
      </p:sp>
      <p:grpSp>
        <p:nvGrpSpPr>
          <p:cNvPr id="24" name="Group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88045" y="1126199"/>
            <a:ext cx="8614915" cy="1232565"/>
            <a:chOff x="0" y="0"/>
            <a:chExt cx="12252325" cy="1752981"/>
          </a:xfrm>
        </p:grpSpPr>
        <p:sp>
          <p:nvSpPr>
            <p:cNvPr id="25" name="Freeform 25"/>
            <p:cNvSpPr/>
            <p:nvPr/>
          </p:nvSpPr>
          <p:spPr>
            <a:xfrm>
              <a:off x="9017" y="9017"/>
              <a:ext cx="12234164" cy="1734947"/>
            </a:xfrm>
            <a:custGeom>
              <a:avLst/>
              <a:gdLst/>
              <a:ahLst/>
              <a:cxnLst/>
              <a:rect l="l" t="t" r="r" b="b"/>
              <a:pathLst>
                <a:path w="12234164" h="1734947">
                  <a:moveTo>
                    <a:pt x="0" y="289179"/>
                  </a:moveTo>
                  <a:cubicBezTo>
                    <a:pt x="0" y="129540"/>
                    <a:pt x="130302" y="0"/>
                    <a:pt x="290957" y="0"/>
                  </a:cubicBezTo>
                  <a:lnTo>
                    <a:pt x="11943334" y="0"/>
                  </a:lnTo>
                  <a:cubicBezTo>
                    <a:pt x="12103989" y="0"/>
                    <a:pt x="12234164" y="129413"/>
                    <a:pt x="12234164" y="289179"/>
                  </a:cubicBezTo>
                  <a:lnTo>
                    <a:pt x="12234164" y="1445768"/>
                  </a:lnTo>
                  <a:cubicBezTo>
                    <a:pt x="12234164" y="1605407"/>
                    <a:pt x="12103989" y="1734947"/>
                    <a:pt x="11943334" y="1734947"/>
                  </a:cubicBezTo>
                  <a:lnTo>
                    <a:pt x="290957" y="1734947"/>
                  </a:lnTo>
                  <a:cubicBezTo>
                    <a:pt x="130302" y="1734947"/>
                    <a:pt x="127" y="1605534"/>
                    <a:pt x="127" y="1445768"/>
                  </a:cubicBezTo>
                  <a:close/>
                </a:path>
              </a:pathLst>
            </a:custGeom>
            <a:solidFill>
              <a:srgbClr val="D34817"/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  <p:sp>
          <p:nvSpPr>
            <p:cNvPr id="26" name="Freeform 26"/>
            <p:cNvSpPr/>
            <p:nvPr/>
          </p:nvSpPr>
          <p:spPr>
            <a:xfrm>
              <a:off x="0" y="0"/>
              <a:ext cx="12252325" cy="1752981"/>
            </a:xfrm>
            <a:custGeom>
              <a:avLst/>
              <a:gdLst/>
              <a:ahLst/>
              <a:cxnLst/>
              <a:rect l="l" t="t" r="r" b="b"/>
              <a:pathLst>
                <a:path w="12252325" h="1752981">
                  <a:moveTo>
                    <a:pt x="0" y="298196"/>
                  </a:moveTo>
                  <a:cubicBezTo>
                    <a:pt x="0" y="133477"/>
                    <a:pt x="134366" y="0"/>
                    <a:pt x="299974" y="0"/>
                  </a:cubicBezTo>
                  <a:lnTo>
                    <a:pt x="11952351" y="0"/>
                  </a:lnTo>
                  <a:lnTo>
                    <a:pt x="11952351" y="9017"/>
                  </a:lnTo>
                  <a:lnTo>
                    <a:pt x="11952351" y="0"/>
                  </a:lnTo>
                  <a:cubicBezTo>
                    <a:pt x="12117959" y="0"/>
                    <a:pt x="12252325" y="133477"/>
                    <a:pt x="12252325" y="298196"/>
                  </a:cubicBezTo>
                  <a:lnTo>
                    <a:pt x="12243308" y="298196"/>
                  </a:lnTo>
                  <a:lnTo>
                    <a:pt x="12252325" y="298196"/>
                  </a:lnTo>
                  <a:lnTo>
                    <a:pt x="12252325" y="1454785"/>
                  </a:lnTo>
                  <a:lnTo>
                    <a:pt x="12243308" y="1454785"/>
                  </a:lnTo>
                  <a:lnTo>
                    <a:pt x="12252325" y="1454785"/>
                  </a:lnTo>
                  <a:cubicBezTo>
                    <a:pt x="12252325" y="1619504"/>
                    <a:pt x="12117959" y="1752981"/>
                    <a:pt x="11952351" y="1752981"/>
                  </a:cubicBezTo>
                  <a:lnTo>
                    <a:pt x="11952351" y="1743964"/>
                  </a:lnTo>
                  <a:lnTo>
                    <a:pt x="11952351" y="1752981"/>
                  </a:lnTo>
                  <a:lnTo>
                    <a:pt x="299974" y="1752981"/>
                  </a:lnTo>
                  <a:lnTo>
                    <a:pt x="299974" y="1743964"/>
                  </a:lnTo>
                  <a:lnTo>
                    <a:pt x="299974" y="1752981"/>
                  </a:lnTo>
                  <a:cubicBezTo>
                    <a:pt x="134366" y="1752981"/>
                    <a:pt x="0" y="1619631"/>
                    <a:pt x="0" y="1454785"/>
                  </a:cubicBezTo>
                  <a:lnTo>
                    <a:pt x="0" y="298196"/>
                  </a:lnTo>
                  <a:lnTo>
                    <a:pt x="9017" y="298196"/>
                  </a:lnTo>
                  <a:lnTo>
                    <a:pt x="0" y="298196"/>
                  </a:lnTo>
                  <a:moveTo>
                    <a:pt x="18034" y="298196"/>
                  </a:moveTo>
                  <a:lnTo>
                    <a:pt x="18034" y="1454785"/>
                  </a:lnTo>
                  <a:lnTo>
                    <a:pt x="9017" y="1454785"/>
                  </a:lnTo>
                  <a:lnTo>
                    <a:pt x="18034" y="1454785"/>
                  </a:lnTo>
                  <a:cubicBezTo>
                    <a:pt x="18034" y="1609471"/>
                    <a:pt x="144145" y="1734947"/>
                    <a:pt x="299847" y="1734947"/>
                  </a:cubicBezTo>
                  <a:lnTo>
                    <a:pt x="11952351" y="1734947"/>
                  </a:lnTo>
                  <a:cubicBezTo>
                    <a:pt x="12108053" y="1734947"/>
                    <a:pt x="12234164" y="1609471"/>
                    <a:pt x="12234164" y="1454785"/>
                  </a:cubicBezTo>
                  <a:lnTo>
                    <a:pt x="12234164" y="298196"/>
                  </a:lnTo>
                  <a:cubicBezTo>
                    <a:pt x="12234164" y="143510"/>
                    <a:pt x="12108053" y="18034"/>
                    <a:pt x="11952351" y="18034"/>
                  </a:cubicBezTo>
                  <a:lnTo>
                    <a:pt x="299974" y="18034"/>
                  </a:lnTo>
                  <a:lnTo>
                    <a:pt x="299974" y="9017"/>
                  </a:lnTo>
                  <a:lnTo>
                    <a:pt x="299974" y="18034"/>
                  </a:lnTo>
                  <a:cubicBezTo>
                    <a:pt x="144145" y="18034"/>
                    <a:pt x="18034" y="143510"/>
                    <a:pt x="18034" y="29819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950425" y="1167743"/>
            <a:ext cx="8162627" cy="1282365"/>
            <a:chOff x="0" y="-57151"/>
            <a:chExt cx="11609070" cy="182380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1609070" cy="1766657"/>
            </a:xfrm>
            <a:custGeom>
              <a:avLst/>
              <a:gdLst/>
              <a:ahLst/>
              <a:cxnLst/>
              <a:rect l="l" t="t" r="r" b="b"/>
              <a:pathLst>
                <a:path w="11609070" h="1766657">
                  <a:moveTo>
                    <a:pt x="0" y="0"/>
                  </a:moveTo>
                  <a:lnTo>
                    <a:pt x="11609070" y="0"/>
                  </a:lnTo>
                  <a:lnTo>
                    <a:pt x="11609070" y="1766657"/>
                  </a:lnTo>
                  <a:lnTo>
                    <a:pt x="0" y="17666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57151"/>
              <a:ext cx="11609070" cy="160160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3023"/>
                </a:lnSpc>
              </a:pPr>
              <a:r>
                <a:rPr lang="fr-CA" sz="2484">
                  <a:solidFill>
                    <a:srgbClr val="FFFFFF"/>
                  </a:solidFill>
                  <a:latin typeface="Red Hat Display" panose="02010303040201060303" pitchFamily="2" charset="0"/>
                  <a:ea typeface="Red Hat Display" panose="02010303040201060303" pitchFamily="2" charset="0"/>
                  <a:cs typeface="Red Hat Display" panose="02010303040201060303" pitchFamily="2" charset="0"/>
                  <a:sym typeface="Rockwell"/>
                </a:rPr>
                <a:t>Faites effectuer ce mouvement à votre robot de manière continue. Conseil : il devra peut-être faire un virage à 180 degrés!</a:t>
              </a:r>
            </a:p>
          </p:txBody>
        </p:sp>
      </p:grpSp>
      <p:sp>
        <p:nvSpPr>
          <p:cNvPr id="30" name="Freeform 30" descr="Un robot jaune, noir et bleu entre deux rectangles noirs, un à gauche et l'autre à droite, avec deux flèches qui pointent vers les rectangles. Au-dessous, il y a un crochet qui pointe vers le terme en continu."/>
          <p:cNvSpPr/>
          <p:nvPr/>
        </p:nvSpPr>
        <p:spPr>
          <a:xfrm rot="5400000">
            <a:off x="5107229" y="2889986"/>
            <a:ext cx="1339671" cy="3584404"/>
          </a:xfrm>
          <a:custGeom>
            <a:avLst/>
            <a:gdLst/>
            <a:ahLst/>
            <a:cxnLst/>
            <a:rect l="l" t="t" r="r" b="b"/>
            <a:pathLst>
              <a:path w="1428982" h="3823364">
                <a:moveTo>
                  <a:pt x="0" y="0"/>
                </a:moveTo>
                <a:lnTo>
                  <a:pt x="1428983" y="0"/>
                </a:lnTo>
                <a:lnTo>
                  <a:pt x="1428983" y="3823363"/>
                </a:lnTo>
                <a:lnTo>
                  <a:pt x="0" y="38233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688">
              <a:latin typeface="Red Hat Display" panose="02010303040201060303" pitchFamily="2" charset="0"/>
            </a:endParaRPr>
          </a:p>
        </p:txBody>
      </p:sp>
      <p:sp>
        <p:nvSpPr>
          <p:cNvPr id="31" name="TextBox 31" descr="Un robot jaune, noir et bleu entre deux rectangles noirs, un à gauche et l'autre à droite, avec deux flèches qui pointent vers les rectangles. Au-dessous, il y a un crochet qui pointe vers le terme en continu."/>
          <p:cNvSpPr txBox="1"/>
          <p:nvPr/>
        </p:nvSpPr>
        <p:spPr>
          <a:xfrm>
            <a:off x="4785778" y="5441321"/>
            <a:ext cx="2006195" cy="426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5"/>
              </a:lnSpc>
            </a:pPr>
            <a:r>
              <a:rPr lang="fr-CA" sz="2813">
                <a:solidFill>
                  <a:srgbClr val="000000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Rockwell"/>
              </a:rPr>
              <a:t>en continu</a:t>
            </a:r>
            <a:endParaRPr lang="fr-CA" sz="2813">
              <a:solidFill>
                <a:srgbClr val="000000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A25F7E-07CA-37B9-D03A-CF6E8688A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129" y="6220974"/>
            <a:ext cx="2359490" cy="4614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BC499F-5DD6-1BAA-8E69-CB4E817A73A7}"/>
              </a:ext>
            </a:extLst>
          </p:cNvPr>
          <p:cNvSpPr txBox="1"/>
          <p:nvPr/>
        </p:nvSpPr>
        <p:spPr>
          <a:xfrm>
            <a:off x="400129" y="233977"/>
            <a:ext cx="9890596" cy="79008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ts val="4468"/>
              </a:lnSpc>
            </a:pPr>
            <a:r>
              <a:rPr lang="fr-CA" sz="4400" b="1">
                <a:solidFill>
                  <a:srgbClr val="0070C0"/>
                </a:solidFill>
                <a:latin typeface="Red Hat Display ExtraBold" panose="02010303040201060303" pitchFamily="2" charset="0"/>
                <a:ea typeface="Red Hat Display ExtraBold" panose="02010303040201060303" pitchFamily="2" charset="0"/>
                <a:cs typeface="Red Hat Display ExtraBold" panose="02010303040201060303" pitchFamily="2" charset="0"/>
                <a:sym typeface="Rockwell Condensed"/>
              </a:rPr>
              <a:t>Défi n°3 </a:t>
            </a:r>
            <a:endParaRPr lang="fr-CA" sz="4400" b="1">
              <a:solidFill>
                <a:srgbClr val="0070C0"/>
              </a:solidFill>
              <a:latin typeface="Red Hat Display ExtraBold" panose="02010303040201060303" pitchFamily="2" charset="0"/>
              <a:ea typeface="Red Hat Display ExtraBold" panose="02010303040201060303" pitchFamily="2" charset="0"/>
              <a:cs typeface="Red Hat Display ExtraBold" panose="02010303040201060303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 descr="Instructions de programmation: lancer, définir les moteurs et la vitesse de déplacement A + E à 50%, répéter indéfiniment, déplacer tout droit, attendre que C soit plus proche que 20 cm, déplacer à l'origine, attendre que C soit plus proche que 10 cm"/>
          <p:cNvSpPr/>
          <p:nvPr/>
        </p:nvSpPr>
        <p:spPr>
          <a:xfrm>
            <a:off x="391164" y="897461"/>
            <a:ext cx="7789349" cy="5063078"/>
          </a:xfrm>
          <a:custGeom>
            <a:avLst/>
            <a:gdLst/>
            <a:ahLst/>
            <a:cxnLst/>
            <a:rect l="l" t="t" r="r" b="b"/>
            <a:pathLst>
              <a:path w="6915114" h="4494824">
                <a:moveTo>
                  <a:pt x="0" y="0"/>
                </a:moveTo>
                <a:lnTo>
                  <a:pt x="6915113" y="0"/>
                </a:lnTo>
                <a:lnTo>
                  <a:pt x="6915113" y="4494824"/>
                </a:lnTo>
                <a:lnTo>
                  <a:pt x="0" y="44948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688">
              <a:latin typeface="Red Hat Display" panose="02010303040201060303" pitchFamily="2" charset="0"/>
            </a:endParaRPr>
          </a:p>
        </p:txBody>
      </p:sp>
      <p:sp>
        <p:nvSpPr>
          <p:cNvPr id="15" name="AutoShape 1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-257696">
            <a:off x="2353714" y="2823735"/>
            <a:ext cx="3824117" cy="275891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 sz="1688">
              <a:latin typeface="Red Hat Display" panose="02010303040201060303" pitchFamily="2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311857" y="2531451"/>
            <a:ext cx="3932198" cy="839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en-US" sz="1781" err="1">
                <a:solidFill>
                  <a:srgbClr val="000000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Rockwell"/>
              </a:rPr>
              <a:t>Voici</a:t>
            </a:r>
            <a:r>
              <a:rPr lang="en-US" sz="1781">
                <a:solidFill>
                  <a:srgbClr val="000000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Rockwell"/>
              </a:rPr>
              <a:t> le bloc </a:t>
            </a:r>
            <a:r>
              <a:rPr lang="en-US" sz="1781" err="1">
                <a:solidFill>
                  <a:srgbClr val="FFC000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Rockwell"/>
              </a:rPr>
              <a:t>répéter</a:t>
            </a:r>
            <a:r>
              <a:rPr lang="en-US" sz="1781">
                <a:solidFill>
                  <a:srgbClr val="000000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Rockwell"/>
              </a:rPr>
              <a:t>, </a:t>
            </a:r>
            <a:r>
              <a:rPr lang="en-US" sz="1781" err="1">
                <a:solidFill>
                  <a:srgbClr val="000000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Rockwell"/>
              </a:rPr>
              <a:t>également</a:t>
            </a:r>
            <a:r>
              <a:rPr lang="en-US" sz="1781">
                <a:solidFill>
                  <a:srgbClr val="000000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Rockwell"/>
              </a:rPr>
              <a:t> </a:t>
            </a:r>
            <a:r>
              <a:rPr lang="en-US" sz="1781" err="1">
                <a:solidFill>
                  <a:srgbClr val="000000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Rockwell"/>
              </a:rPr>
              <a:t>appelé</a:t>
            </a:r>
            <a:r>
              <a:rPr lang="en-US" sz="1781">
                <a:solidFill>
                  <a:srgbClr val="000000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Rockwell"/>
              </a:rPr>
              <a:t> « boucle ». Dans </a:t>
            </a:r>
            <a:r>
              <a:rPr lang="en-US" sz="1781" err="1">
                <a:solidFill>
                  <a:srgbClr val="000000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Rockwell"/>
              </a:rPr>
              <a:t>ce</a:t>
            </a:r>
            <a:r>
              <a:rPr lang="en-US" sz="1781">
                <a:solidFill>
                  <a:srgbClr val="000000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Rockwell"/>
              </a:rPr>
              <a:t> </a:t>
            </a:r>
            <a:r>
              <a:rPr lang="en-US" sz="1781" err="1">
                <a:solidFill>
                  <a:srgbClr val="000000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Rockwell"/>
              </a:rPr>
              <a:t>cas</a:t>
            </a:r>
            <a:r>
              <a:rPr lang="en-US" sz="1781">
                <a:solidFill>
                  <a:srgbClr val="000000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Rockwell"/>
              </a:rPr>
              <a:t>, il se </a:t>
            </a:r>
            <a:r>
              <a:rPr lang="en-US" sz="1781" err="1">
                <a:solidFill>
                  <a:srgbClr val="000000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Rockwell"/>
              </a:rPr>
              <a:t>répète</a:t>
            </a:r>
            <a:r>
              <a:rPr lang="en-US" sz="1781">
                <a:solidFill>
                  <a:srgbClr val="000000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Rockwell"/>
              </a:rPr>
              <a:t> </a:t>
            </a:r>
            <a:r>
              <a:rPr lang="en-US" sz="1781" err="1">
                <a:solidFill>
                  <a:srgbClr val="000000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Rockwell"/>
              </a:rPr>
              <a:t>indéfiniment</a:t>
            </a:r>
            <a:r>
              <a:rPr lang="en-US" sz="1781">
                <a:solidFill>
                  <a:srgbClr val="000000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Rockwell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314EA2-7C6E-E8EB-8DFE-B7264A702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29" y="6220974"/>
            <a:ext cx="2359490" cy="4614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F9D026-22CA-D443-63DF-0C4F6930E256}"/>
              </a:ext>
            </a:extLst>
          </p:cNvPr>
          <p:cNvSpPr txBox="1"/>
          <p:nvPr/>
        </p:nvSpPr>
        <p:spPr>
          <a:xfrm>
            <a:off x="400129" y="233977"/>
            <a:ext cx="9890596" cy="79008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ts val="4468"/>
              </a:lnSpc>
            </a:pPr>
            <a:r>
              <a:rPr lang="fr-CA" sz="4400" b="1">
                <a:solidFill>
                  <a:srgbClr val="0070C0"/>
                </a:solidFill>
                <a:latin typeface="Red Hat Display ExtraBold" panose="02010303040201060303" pitchFamily="2" charset="0"/>
                <a:ea typeface="Red Hat Display ExtraBold" panose="02010303040201060303" pitchFamily="2" charset="0"/>
                <a:cs typeface="Red Hat Display ExtraBold" panose="02010303040201060303" pitchFamily="2" charset="0"/>
                <a:sym typeface="Rockwell Condensed"/>
              </a:rPr>
              <a:t>Défi n°3 : Solution</a:t>
            </a:r>
            <a:endParaRPr lang="fr-CA" sz="4400" b="1">
              <a:solidFill>
                <a:srgbClr val="0070C0"/>
              </a:solidFill>
              <a:latin typeface="Red Hat Display ExtraBold" panose="02010303040201060303" pitchFamily="2" charset="0"/>
              <a:ea typeface="Red Hat Display ExtraBold" panose="02010303040201060303" pitchFamily="2" charset="0"/>
              <a:cs typeface="Red Hat Display ExtraBold" panose="02010303040201060303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06430" y="948999"/>
            <a:ext cx="8614915" cy="1560731"/>
            <a:chOff x="0" y="0"/>
            <a:chExt cx="12252325" cy="2219706"/>
          </a:xfrm>
        </p:grpSpPr>
        <p:sp>
          <p:nvSpPr>
            <p:cNvPr id="27" name="Freeform 27"/>
            <p:cNvSpPr/>
            <p:nvPr/>
          </p:nvSpPr>
          <p:spPr>
            <a:xfrm>
              <a:off x="9017" y="9017"/>
              <a:ext cx="12234291" cy="2201672"/>
            </a:xfrm>
            <a:custGeom>
              <a:avLst/>
              <a:gdLst/>
              <a:ahLst/>
              <a:cxnLst/>
              <a:rect l="l" t="t" r="r" b="b"/>
              <a:pathLst>
                <a:path w="12234291" h="2201672">
                  <a:moveTo>
                    <a:pt x="0" y="366903"/>
                  </a:moveTo>
                  <a:cubicBezTo>
                    <a:pt x="0" y="164338"/>
                    <a:pt x="165227" y="0"/>
                    <a:pt x="369189" y="0"/>
                  </a:cubicBezTo>
                  <a:lnTo>
                    <a:pt x="11865102" y="0"/>
                  </a:lnTo>
                  <a:cubicBezTo>
                    <a:pt x="12068936" y="0"/>
                    <a:pt x="12234291" y="164338"/>
                    <a:pt x="12234291" y="366903"/>
                  </a:cubicBezTo>
                  <a:lnTo>
                    <a:pt x="12234291" y="1834769"/>
                  </a:lnTo>
                  <a:cubicBezTo>
                    <a:pt x="12234291" y="2037461"/>
                    <a:pt x="12069064" y="2201672"/>
                    <a:pt x="11865102" y="2201672"/>
                  </a:cubicBezTo>
                  <a:lnTo>
                    <a:pt x="369189" y="2201672"/>
                  </a:lnTo>
                  <a:cubicBezTo>
                    <a:pt x="165227" y="2201672"/>
                    <a:pt x="0" y="2037334"/>
                    <a:pt x="0" y="1834769"/>
                  </a:cubicBezTo>
                  <a:close/>
                </a:path>
              </a:pathLst>
            </a:custGeom>
            <a:solidFill>
              <a:srgbClr val="D34817"/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0"/>
              <a:ext cx="12252325" cy="2219706"/>
            </a:xfrm>
            <a:custGeom>
              <a:avLst/>
              <a:gdLst/>
              <a:ahLst/>
              <a:cxnLst/>
              <a:rect l="l" t="t" r="r" b="b"/>
              <a:pathLst>
                <a:path w="12252325" h="2219706">
                  <a:moveTo>
                    <a:pt x="0" y="375920"/>
                  </a:moveTo>
                  <a:cubicBezTo>
                    <a:pt x="0" y="168275"/>
                    <a:pt x="169418" y="0"/>
                    <a:pt x="378206" y="0"/>
                  </a:cubicBezTo>
                  <a:lnTo>
                    <a:pt x="11874119" y="0"/>
                  </a:lnTo>
                  <a:lnTo>
                    <a:pt x="11874119" y="9017"/>
                  </a:lnTo>
                  <a:lnTo>
                    <a:pt x="11874119" y="0"/>
                  </a:lnTo>
                  <a:cubicBezTo>
                    <a:pt x="12082907" y="0"/>
                    <a:pt x="12252325" y="168275"/>
                    <a:pt x="12252325" y="375920"/>
                  </a:cubicBezTo>
                  <a:lnTo>
                    <a:pt x="12243308" y="375920"/>
                  </a:lnTo>
                  <a:lnTo>
                    <a:pt x="12252325" y="375920"/>
                  </a:lnTo>
                  <a:lnTo>
                    <a:pt x="12252325" y="1843786"/>
                  </a:lnTo>
                  <a:lnTo>
                    <a:pt x="12243308" y="1843786"/>
                  </a:lnTo>
                  <a:lnTo>
                    <a:pt x="12252325" y="1843786"/>
                  </a:lnTo>
                  <a:cubicBezTo>
                    <a:pt x="12252325" y="2051431"/>
                    <a:pt x="12082907" y="2219706"/>
                    <a:pt x="11874119" y="2219706"/>
                  </a:cubicBezTo>
                  <a:lnTo>
                    <a:pt x="11874119" y="2210689"/>
                  </a:lnTo>
                  <a:lnTo>
                    <a:pt x="11874119" y="2219706"/>
                  </a:lnTo>
                  <a:lnTo>
                    <a:pt x="378206" y="2219706"/>
                  </a:lnTo>
                  <a:lnTo>
                    <a:pt x="378206" y="2210689"/>
                  </a:lnTo>
                  <a:lnTo>
                    <a:pt x="378206" y="2219706"/>
                  </a:lnTo>
                  <a:cubicBezTo>
                    <a:pt x="169418" y="2219706"/>
                    <a:pt x="0" y="2051431"/>
                    <a:pt x="0" y="1843786"/>
                  </a:cubicBezTo>
                  <a:lnTo>
                    <a:pt x="0" y="375920"/>
                  </a:lnTo>
                  <a:lnTo>
                    <a:pt x="9017" y="375920"/>
                  </a:lnTo>
                  <a:lnTo>
                    <a:pt x="0" y="375920"/>
                  </a:lnTo>
                  <a:moveTo>
                    <a:pt x="18034" y="375920"/>
                  </a:moveTo>
                  <a:lnTo>
                    <a:pt x="18034" y="1843786"/>
                  </a:lnTo>
                  <a:lnTo>
                    <a:pt x="9017" y="1843786"/>
                  </a:lnTo>
                  <a:lnTo>
                    <a:pt x="18034" y="1843786"/>
                  </a:lnTo>
                  <a:cubicBezTo>
                    <a:pt x="18034" y="2041398"/>
                    <a:pt x="179197" y="2201672"/>
                    <a:pt x="378079" y="2201672"/>
                  </a:cubicBezTo>
                  <a:lnTo>
                    <a:pt x="11874119" y="2201672"/>
                  </a:lnTo>
                  <a:cubicBezTo>
                    <a:pt x="12073000" y="2201672"/>
                    <a:pt x="12234163" y="2041398"/>
                    <a:pt x="12234163" y="1843786"/>
                  </a:cubicBezTo>
                  <a:lnTo>
                    <a:pt x="12234163" y="375920"/>
                  </a:lnTo>
                  <a:cubicBezTo>
                    <a:pt x="12234163" y="178308"/>
                    <a:pt x="12073000" y="18034"/>
                    <a:pt x="11874119" y="18034"/>
                  </a:cubicBezTo>
                  <a:lnTo>
                    <a:pt x="378206" y="18034"/>
                  </a:lnTo>
                  <a:lnTo>
                    <a:pt x="378206" y="9017"/>
                  </a:lnTo>
                  <a:lnTo>
                    <a:pt x="378206" y="18034"/>
                  </a:lnTo>
                  <a:cubicBezTo>
                    <a:pt x="179197" y="18034"/>
                    <a:pt x="18034" y="178308"/>
                    <a:pt x="18034" y="37592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968810" y="1052712"/>
            <a:ext cx="8162627" cy="1444383"/>
            <a:chOff x="0" y="0"/>
            <a:chExt cx="11609070" cy="205423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1609070" cy="2054233"/>
            </a:xfrm>
            <a:custGeom>
              <a:avLst/>
              <a:gdLst/>
              <a:ahLst/>
              <a:cxnLst/>
              <a:rect l="l" t="t" r="r" b="b"/>
              <a:pathLst>
                <a:path w="11609070" h="2054233">
                  <a:moveTo>
                    <a:pt x="0" y="0"/>
                  </a:moveTo>
                  <a:lnTo>
                    <a:pt x="11609070" y="0"/>
                  </a:lnTo>
                  <a:lnTo>
                    <a:pt x="11609070" y="2054233"/>
                  </a:lnTo>
                  <a:lnTo>
                    <a:pt x="0" y="20542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11609070" cy="211138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3359"/>
                </a:lnSpc>
              </a:pPr>
              <a:r>
                <a:rPr lang="fr-CA" sz="2766">
                  <a:solidFill>
                    <a:srgbClr val="FFFFFF"/>
                  </a:solidFill>
                  <a:latin typeface="Red Hat Display" panose="02010303040201060303" pitchFamily="2" charset="0"/>
                  <a:ea typeface="Red Hat Display" panose="02010303040201060303" pitchFamily="2" charset="0"/>
                  <a:cs typeface="Red Hat Display" panose="02010303040201060303" pitchFamily="2" charset="0"/>
                  <a:sym typeface="Rockwell"/>
                </a:rPr>
                <a:t>Codez votre robot pour qu'il tourne et contourne l'objet jusqu'à ce qu'il rencontre un autre objet et le contourne.</a:t>
              </a:r>
            </a:p>
          </p:txBody>
        </p:sp>
      </p:grpSp>
      <p:pic>
        <p:nvPicPr>
          <p:cNvPr id="2" name="Picture 1" descr="Un diagramme montrant un robot véhicule jaune qui doit contourner deux obstacles noirs grâce à un trajet indiqué par des flèches brunes.">
            <a:extLst>
              <a:ext uri="{FF2B5EF4-FFF2-40B4-BE49-F238E27FC236}">
                <a16:creationId xmlns:a16="http://schemas.microsoft.com/office/drawing/2014/main" id="{F77D81D6-4C9F-BA35-BFF2-5F6074432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717" y="2705665"/>
            <a:ext cx="8215313" cy="30896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F828BA-6432-DD6F-417A-8F7A3ABD9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29" y="6220974"/>
            <a:ext cx="2359490" cy="4614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7B3D64-090F-6CCD-D5FA-85F5E4436548}"/>
              </a:ext>
            </a:extLst>
          </p:cNvPr>
          <p:cNvSpPr txBox="1"/>
          <p:nvPr/>
        </p:nvSpPr>
        <p:spPr>
          <a:xfrm>
            <a:off x="400129" y="233977"/>
            <a:ext cx="9890596" cy="79008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ts val="4468"/>
              </a:lnSpc>
            </a:pPr>
            <a:r>
              <a:rPr lang="fr-CA" sz="4400" b="1">
                <a:solidFill>
                  <a:srgbClr val="0070C0"/>
                </a:solidFill>
                <a:latin typeface="Red Hat Display ExtraBold" panose="02010303040201060303" pitchFamily="2" charset="0"/>
                <a:ea typeface="Red Hat Display ExtraBold" panose="02010303040201060303" pitchFamily="2" charset="0"/>
                <a:cs typeface="Red Hat Display ExtraBold" panose="02010303040201060303" pitchFamily="2" charset="0"/>
                <a:sym typeface="Rockwell Condensed"/>
              </a:rPr>
              <a:t>Défi n°4</a:t>
            </a:r>
            <a:endParaRPr lang="fr-CA" sz="4400" b="1">
              <a:solidFill>
                <a:srgbClr val="0070C0"/>
              </a:solidFill>
              <a:latin typeface="Red Hat Display ExtraBold" panose="02010303040201060303" pitchFamily="2" charset="0"/>
              <a:ea typeface="Red Hat Display ExtraBold" panose="02010303040201060303" pitchFamily="2" charset="0"/>
              <a:cs typeface="Red Hat Display ExtraBold" panose="02010303040201060303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52FE8A-EBF2-86DC-2101-046272E6C768}"/>
              </a:ext>
            </a:extLst>
          </p:cNvPr>
          <p:cNvSpPr/>
          <p:nvPr/>
        </p:nvSpPr>
        <p:spPr>
          <a:xfrm>
            <a:off x="794" y="-22860"/>
            <a:ext cx="12245340" cy="558115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 descr="FSL Logo">
            <a:extLst>
              <a:ext uri="{FF2B5EF4-FFF2-40B4-BE49-F238E27FC236}">
                <a16:creationId xmlns:a16="http://schemas.microsoft.com/office/drawing/2014/main" id="{69DDF454-4536-0E84-326E-7B282AD87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6639" y="-12230"/>
            <a:ext cx="11505227" cy="2810064"/>
          </a:xfrm>
          <a:prstGeom prst="rect">
            <a:avLst/>
          </a:prstGeom>
        </p:spPr>
      </p:pic>
      <p:pic>
        <p:nvPicPr>
          <p:cNvPr id="7" name="Picture 6" descr="Les logos de OPSBA et OCSTA">
            <a:extLst>
              <a:ext uri="{FF2B5EF4-FFF2-40B4-BE49-F238E27FC236}">
                <a16:creationId xmlns:a16="http://schemas.microsoft.com/office/drawing/2014/main" id="{612AD183-3827-4AF2-E1C4-1F2FB4AC49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86418" y="5694318"/>
            <a:ext cx="5356544" cy="10972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0052A4-0F35-19E7-7FD8-DFD0E13E2DA9}"/>
              </a:ext>
            </a:extLst>
          </p:cNvPr>
          <p:cNvSpPr txBox="1"/>
          <p:nvPr/>
        </p:nvSpPr>
        <p:spPr>
          <a:xfrm>
            <a:off x="5304314" y="3429001"/>
            <a:ext cx="31716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err="1">
                <a:solidFill>
                  <a:schemeClr val="bg1"/>
                </a:solidFill>
                <a:latin typeface="Red Hat Display ExtraBold" panose="02010303040201060303" pitchFamily="2" charset="0"/>
                <a:ea typeface="Red Hat Display ExtraBold" panose="02010303040201060303" pitchFamily="2" charset="0"/>
                <a:cs typeface="Red Hat Display ExtraBold" panose="02010303040201060303" pitchFamily="2" charset="0"/>
              </a:rPr>
              <a:t>Ressources</a:t>
            </a:r>
            <a:r>
              <a:rPr lang="en-CA" sz="2800" b="1" dirty="0">
                <a:solidFill>
                  <a:schemeClr val="bg1"/>
                </a:solidFill>
                <a:latin typeface="Red Hat Display ExtraBold" panose="02010303040201060303" pitchFamily="2" charset="0"/>
                <a:ea typeface="Red Hat Display ExtraBold" panose="02010303040201060303" pitchFamily="2" charset="0"/>
                <a:cs typeface="Red Hat Display ExtraBold" panose="02010303040201060303" pitchFamily="2" charset="0"/>
              </a:rPr>
              <a:t> </a:t>
            </a:r>
            <a:r>
              <a:rPr lang="en-CA" sz="2800" b="1" dirty="0" err="1">
                <a:solidFill>
                  <a:schemeClr val="bg1"/>
                </a:solidFill>
                <a:latin typeface="Red Hat Display ExtraBold" panose="02010303040201060303" pitchFamily="2" charset="0"/>
                <a:ea typeface="Red Hat Display ExtraBold" panose="02010303040201060303" pitchFamily="2" charset="0"/>
                <a:cs typeface="Red Hat Display ExtraBold" panose="02010303040201060303" pitchFamily="2" charset="0"/>
              </a:rPr>
              <a:t>supplémentaires</a:t>
            </a:r>
            <a:r>
              <a:rPr lang="en-CA" sz="2800" b="1" dirty="0">
                <a:solidFill>
                  <a:schemeClr val="bg1"/>
                </a:solidFill>
                <a:latin typeface="Red Hat Display ExtraBold" panose="02010303040201060303" pitchFamily="2" charset="0"/>
                <a:ea typeface="Red Hat Display ExtraBold" panose="02010303040201060303" pitchFamily="2" charset="0"/>
                <a:cs typeface="Red Hat Display ExtraBold" panose="02010303040201060303" pitchFamily="2" charset="0"/>
              </a:rPr>
              <a:t> </a:t>
            </a:r>
            <a:r>
              <a:rPr lang="en-CA" sz="2800" b="1" dirty="0" err="1">
                <a:solidFill>
                  <a:schemeClr val="bg1"/>
                </a:solidFill>
                <a:latin typeface="Red Hat Display ExtraBold" panose="02010303040201060303" pitchFamily="2" charset="0"/>
                <a:ea typeface="Red Hat Display ExtraBold" panose="02010303040201060303" pitchFamily="2" charset="0"/>
                <a:cs typeface="Red Hat Display ExtraBold" panose="02010303040201060303" pitchFamily="2" charset="0"/>
              </a:rPr>
              <a:t>en</a:t>
            </a:r>
            <a:r>
              <a:rPr lang="en-CA" sz="2800" b="1" dirty="0">
                <a:solidFill>
                  <a:schemeClr val="bg1"/>
                </a:solidFill>
                <a:latin typeface="Red Hat Display ExtraBold" panose="02010303040201060303" pitchFamily="2" charset="0"/>
                <a:ea typeface="Red Hat Display ExtraBold" panose="02010303040201060303" pitchFamily="2" charset="0"/>
                <a:cs typeface="Red Hat Display ExtraBold" panose="02010303040201060303" pitchFamily="2" charset="0"/>
              </a:rPr>
              <a:t> </a:t>
            </a:r>
            <a:r>
              <a:rPr lang="en-CA" sz="2800" b="1" dirty="0" err="1">
                <a:solidFill>
                  <a:schemeClr val="bg1"/>
                </a:solidFill>
                <a:latin typeface="Red Hat Display ExtraBold" panose="02010303040201060303" pitchFamily="2" charset="0"/>
                <a:ea typeface="Red Hat Display ExtraBold" panose="02010303040201060303" pitchFamily="2" charset="0"/>
                <a:cs typeface="Red Hat Display ExtraBold" panose="02010303040201060303" pitchFamily="2" charset="0"/>
              </a:rPr>
              <a:t>ligne</a:t>
            </a:r>
            <a:endParaRPr lang="en-CA" sz="2800" b="1" dirty="0">
              <a:solidFill>
                <a:schemeClr val="bg1"/>
              </a:solidFill>
              <a:latin typeface="Red Hat Display ExtraBold" panose="02010303040201060303" pitchFamily="2" charset="0"/>
              <a:ea typeface="Red Hat Display ExtraBold" panose="02010303040201060303" pitchFamily="2" charset="0"/>
              <a:cs typeface="Red Hat Display ExtraBold" panose="02010303040201060303" pitchFamily="2" charset="0"/>
            </a:endParaRPr>
          </a:p>
        </p:txBody>
      </p:sp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CB11F052-C506-4744-50D0-D213665A7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7260" y="3329940"/>
            <a:ext cx="1724660" cy="172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16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27CA8-7A01-526D-F404-BABD3809B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53FE939C-79D0-C6D2-8B67-0C3ADAF745B4}"/>
              </a:ext>
            </a:extLst>
          </p:cNvPr>
          <p:cNvGrpSpPr/>
          <p:nvPr/>
        </p:nvGrpSpPr>
        <p:grpSpPr>
          <a:xfrm>
            <a:off x="10077685" y="6285484"/>
            <a:ext cx="332739" cy="332740"/>
            <a:chOff x="0" y="0"/>
            <a:chExt cx="473229" cy="47323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AD23CD2-F81C-BAF6-1B24-5DCE4A2FBD6F}"/>
                </a:ext>
              </a:extLst>
            </p:cNvPr>
            <p:cNvSpPr/>
            <p:nvPr/>
          </p:nvSpPr>
          <p:spPr>
            <a:xfrm>
              <a:off x="0" y="0"/>
              <a:ext cx="473202" cy="473202"/>
            </a:xfrm>
            <a:custGeom>
              <a:avLst/>
              <a:gdLst/>
              <a:ahLst/>
              <a:cxnLst/>
              <a:rect l="l" t="t" r="r" b="b"/>
              <a:pathLst>
                <a:path w="473202" h="473202">
                  <a:moveTo>
                    <a:pt x="0" y="236601"/>
                  </a:moveTo>
                  <a:cubicBezTo>
                    <a:pt x="0" y="105918"/>
                    <a:pt x="105918" y="0"/>
                    <a:pt x="236601" y="0"/>
                  </a:cubicBezTo>
                  <a:lnTo>
                    <a:pt x="236601" y="9017"/>
                  </a:lnTo>
                  <a:lnTo>
                    <a:pt x="236601" y="0"/>
                  </a:lnTo>
                  <a:cubicBezTo>
                    <a:pt x="367284" y="0"/>
                    <a:pt x="473202" y="105918"/>
                    <a:pt x="473202" y="236601"/>
                  </a:cubicBezTo>
                  <a:cubicBezTo>
                    <a:pt x="473202" y="367284"/>
                    <a:pt x="367284" y="473202"/>
                    <a:pt x="236601" y="473202"/>
                  </a:cubicBezTo>
                  <a:lnTo>
                    <a:pt x="236601" y="464185"/>
                  </a:lnTo>
                  <a:lnTo>
                    <a:pt x="236601" y="473202"/>
                  </a:lnTo>
                  <a:cubicBezTo>
                    <a:pt x="105918" y="473202"/>
                    <a:pt x="0" y="367284"/>
                    <a:pt x="0" y="236601"/>
                  </a:cubicBezTo>
                  <a:lnTo>
                    <a:pt x="9017" y="236601"/>
                  </a:lnTo>
                  <a:lnTo>
                    <a:pt x="14605" y="243713"/>
                  </a:lnTo>
                  <a:cubicBezTo>
                    <a:pt x="11938" y="245872"/>
                    <a:pt x="8128" y="246253"/>
                    <a:pt x="5080" y="244856"/>
                  </a:cubicBezTo>
                  <a:cubicBezTo>
                    <a:pt x="2032" y="243459"/>
                    <a:pt x="0" y="240030"/>
                    <a:pt x="0" y="236601"/>
                  </a:cubicBezTo>
                  <a:moveTo>
                    <a:pt x="18034" y="236601"/>
                  </a:moveTo>
                  <a:lnTo>
                    <a:pt x="9017" y="236601"/>
                  </a:lnTo>
                  <a:lnTo>
                    <a:pt x="3429" y="229489"/>
                  </a:lnTo>
                  <a:cubicBezTo>
                    <a:pt x="6096" y="227330"/>
                    <a:pt x="9906" y="226949"/>
                    <a:pt x="12954" y="228346"/>
                  </a:cubicBezTo>
                  <a:cubicBezTo>
                    <a:pt x="16002" y="229743"/>
                    <a:pt x="18034" y="233045"/>
                    <a:pt x="18034" y="236474"/>
                  </a:cubicBezTo>
                  <a:cubicBezTo>
                    <a:pt x="18034" y="357124"/>
                    <a:pt x="115824" y="455041"/>
                    <a:pt x="236601" y="455041"/>
                  </a:cubicBezTo>
                  <a:cubicBezTo>
                    <a:pt x="357378" y="455041"/>
                    <a:pt x="455168" y="357251"/>
                    <a:pt x="455168" y="236474"/>
                  </a:cubicBezTo>
                  <a:lnTo>
                    <a:pt x="464185" y="236474"/>
                  </a:lnTo>
                  <a:lnTo>
                    <a:pt x="455168" y="236474"/>
                  </a:lnTo>
                  <a:cubicBezTo>
                    <a:pt x="455168" y="115824"/>
                    <a:pt x="357378" y="17907"/>
                    <a:pt x="236601" y="17907"/>
                  </a:cubicBezTo>
                  <a:lnTo>
                    <a:pt x="236601" y="9017"/>
                  </a:lnTo>
                  <a:lnTo>
                    <a:pt x="236601" y="18034"/>
                  </a:lnTo>
                  <a:cubicBezTo>
                    <a:pt x="115951" y="18034"/>
                    <a:pt x="18034" y="115824"/>
                    <a:pt x="18034" y="23660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EE9326BC-4D08-5229-597C-8A7E1990226C}"/>
              </a:ext>
            </a:extLst>
          </p:cNvPr>
          <p:cNvGrpSpPr/>
          <p:nvPr/>
        </p:nvGrpSpPr>
        <p:grpSpPr>
          <a:xfrm>
            <a:off x="400129" y="18140"/>
            <a:ext cx="10039845" cy="1403639"/>
            <a:chOff x="-2482372" y="-121331"/>
            <a:chExt cx="13190885" cy="2410176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207E10E2-C3B8-8666-563D-BF96CB23A7D6}"/>
                </a:ext>
              </a:extLst>
            </p:cNvPr>
            <p:cNvSpPr/>
            <p:nvPr/>
          </p:nvSpPr>
          <p:spPr>
            <a:xfrm>
              <a:off x="-137945" y="0"/>
              <a:ext cx="10728960" cy="2288845"/>
            </a:xfrm>
            <a:custGeom>
              <a:avLst/>
              <a:gdLst/>
              <a:ahLst/>
              <a:cxnLst/>
              <a:rect l="l" t="t" r="r" b="b"/>
              <a:pathLst>
                <a:path w="10728960" h="2288845">
                  <a:moveTo>
                    <a:pt x="0" y="0"/>
                  </a:moveTo>
                  <a:lnTo>
                    <a:pt x="10728960" y="0"/>
                  </a:lnTo>
                  <a:lnTo>
                    <a:pt x="10728960" y="2288845"/>
                  </a:lnTo>
                  <a:lnTo>
                    <a:pt x="0" y="22888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4B1E0B16-F91E-CC54-1CAA-ACC3269D8842}"/>
                </a:ext>
              </a:extLst>
            </p:cNvPr>
            <p:cNvSpPr txBox="1"/>
            <p:nvPr/>
          </p:nvSpPr>
          <p:spPr>
            <a:xfrm>
              <a:off x="-2482372" y="-121331"/>
              <a:ext cx="13190885" cy="141413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5540"/>
                </a:lnSpc>
              </a:pPr>
              <a:r>
                <a:rPr lang="fr-CA" sz="4400" b="1">
                  <a:solidFill>
                    <a:srgbClr val="0070C0"/>
                  </a:solidFill>
                  <a:latin typeface="Red Hat Display ExtraBold" panose="02010303040201060303" pitchFamily="2" charset="0"/>
                  <a:ea typeface="Red Hat Display ExtraBold" panose="02010303040201060303" pitchFamily="2" charset="0"/>
                  <a:cs typeface="Red Hat Display ExtraBold" panose="02010303040201060303" pitchFamily="2" charset="0"/>
                  <a:sym typeface="Rockwell Condensed"/>
                </a:rPr>
                <a:t>Qu'est-ce qu'un capteur de distance?</a:t>
              </a:r>
            </a:p>
          </p:txBody>
        </p:sp>
      </p:grpSp>
      <p:grpSp>
        <p:nvGrpSpPr>
          <p:cNvPr id="17" name="Group 17" descr="Un capteur de distance blanc et noir">
            <a:extLst>
              <a:ext uri="{FF2B5EF4-FFF2-40B4-BE49-F238E27FC236}">
                <a16:creationId xmlns:a16="http://schemas.microsoft.com/office/drawing/2014/main" id="{F79A0518-A02F-EE2B-53D6-08FEC93A40F7}"/>
              </a:ext>
            </a:extLst>
          </p:cNvPr>
          <p:cNvGrpSpPr>
            <a:grpSpLocks noChangeAspect="1"/>
          </p:cNvGrpSpPr>
          <p:nvPr/>
        </p:nvGrpSpPr>
        <p:grpSpPr>
          <a:xfrm>
            <a:off x="1764885" y="2021770"/>
            <a:ext cx="3816638" cy="3907185"/>
            <a:chOff x="0" y="0"/>
            <a:chExt cx="5428107" cy="5556885"/>
          </a:xfrm>
        </p:grpSpPr>
        <p:sp>
          <p:nvSpPr>
            <p:cNvPr id="18" name="Freeform 18" descr="Gros plan sur une caméra  Description générée automatiquement">
              <a:extLst>
                <a:ext uri="{FF2B5EF4-FFF2-40B4-BE49-F238E27FC236}">
                  <a16:creationId xmlns:a16="http://schemas.microsoft.com/office/drawing/2014/main" id="{D4DBBDC5-ACBF-21FC-A617-971C13AE8584}"/>
                </a:ext>
              </a:extLst>
            </p:cNvPr>
            <p:cNvSpPr/>
            <p:nvPr/>
          </p:nvSpPr>
          <p:spPr>
            <a:xfrm>
              <a:off x="0" y="0"/>
              <a:ext cx="5428107" cy="5556885"/>
            </a:xfrm>
            <a:custGeom>
              <a:avLst/>
              <a:gdLst/>
              <a:ahLst/>
              <a:cxnLst/>
              <a:rect l="l" t="t" r="r" b="b"/>
              <a:pathLst>
                <a:path w="5428107" h="5556885">
                  <a:moveTo>
                    <a:pt x="0" y="0"/>
                  </a:moveTo>
                  <a:lnTo>
                    <a:pt x="5428107" y="0"/>
                  </a:lnTo>
                  <a:lnTo>
                    <a:pt x="5428107" y="5556885"/>
                  </a:lnTo>
                  <a:lnTo>
                    <a:pt x="0" y="55568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765" r="-35731"/>
              </a:stretch>
            </a:blip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006EAAA8-FC76-D6C4-DABC-D0ABF23A815D}"/>
              </a:ext>
            </a:extLst>
          </p:cNvPr>
          <p:cNvGrpSpPr/>
          <p:nvPr/>
        </p:nvGrpSpPr>
        <p:grpSpPr>
          <a:xfrm>
            <a:off x="5917135" y="1920232"/>
            <a:ext cx="4164136" cy="4108741"/>
            <a:chOff x="-213231" y="-242759"/>
            <a:chExt cx="5411132" cy="5720856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A64461EB-AF9C-BEB2-59B8-D249486207E9}"/>
                </a:ext>
              </a:extLst>
            </p:cNvPr>
            <p:cNvSpPr/>
            <p:nvPr/>
          </p:nvSpPr>
          <p:spPr>
            <a:xfrm>
              <a:off x="0" y="0"/>
              <a:ext cx="4940833" cy="5478097"/>
            </a:xfrm>
            <a:custGeom>
              <a:avLst/>
              <a:gdLst/>
              <a:ahLst/>
              <a:cxnLst/>
              <a:rect l="l" t="t" r="r" b="b"/>
              <a:pathLst>
                <a:path w="4940833" h="5478097">
                  <a:moveTo>
                    <a:pt x="0" y="0"/>
                  </a:moveTo>
                  <a:lnTo>
                    <a:pt x="4940833" y="0"/>
                  </a:lnTo>
                  <a:lnTo>
                    <a:pt x="4940833" y="5478097"/>
                  </a:lnTo>
                  <a:lnTo>
                    <a:pt x="0" y="547809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67E5895A-09C9-FC55-59E0-FF5DA9110A3D}"/>
                </a:ext>
              </a:extLst>
            </p:cNvPr>
            <p:cNvSpPr txBox="1"/>
            <p:nvPr/>
          </p:nvSpPr>
          <p:spPr>
            <a:xfrm>
              <a:off x="-213231" y="-242759"/>
              <a:ext cx="5411132" cy="538398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483411" lvl="1" indent="-241705">
                <a:lnSpc>
                  <a:spcPts val="3023"/>
                </a:lnSpc>
                <a:buFont typeface="Arial"/>
                <a:buChar char="•"/>
              </a:pPr>
              <a:r>
                <a:rPr lang="fr-CA" sz="2766">
                  <a:latin typeface="Red Hat Display" panose="02010303040201060303" pitchFamily="2" charset="0"/>
                  <a:ea typeface="Red Hat Display" panose="02010303040201060303" pitchFamily="2" charset="0"/>
                  <a:cs typeface="Red Hat Display" panose="02010303040201060303" pitchFamily="2" charset="0"/>
                  <a:sym typeface="Rockwell"/>
                </a:rPr>
                <a:t>Ça mesure la distance à un objet ou à une surface à l'aide de la technologie ultrasonique.</a:t>
              </a:r>
              <a:endParaRPr lang="fr-CA" sz="2766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endParaRPr>
            </a:p>
            <a:p>
              <a:pPr marL="241705" lvl="1">
                <a:lnSpc>
                  <a:spcPts val="3023"/>
                </a:lnSpc>
              </a:pPr>
              <a:endParaRPr lang="fr-CA" sz="2766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endParaRPr>
            </a:p>
            <a:p>
              <a:pPr marL="483411" lvl="1" indent="-241705">
                <a:lnSpc>
                  <a:spcPts val="3023"/>
                </a:lnSpc>
                <a:buFont typeface="Arial"/>
                <a:buChar char="•"/>
              </a:pPr>
              <a:r>
                <a:rPr lang="fr-CA" sz="2766">
                  <a:latin typeface="Red Hat Display" panose="02010303040201060303" pitchFamily="2" charset="0"/>
                  <a:ea typeface="Red Hat Display" panose="02010303040201060303" pitchFamily="2" charset="0"/>
                  <a:cs typeface="Red Hat Display" panose="02010303040201060303" pitchFamily="2" charset="0"/>
                  <a:sym typeface="Rockwell"/>
                </a:rPr>
                <a:t>Le capteur peut détecter des distances de 5 à 200 cm.</a:t>
              </a:r>
              <a:endParaRPr lang="fr-CA" sz="2766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endParaRPr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D9D850CD-CF07-9FA2-211C-EA24AFB77200}"/>
              </a:ext>
            </a:extLst>
          </p:cNvPr>
          <p:cNvGrpSpPr/>
          <p:nvPr/>
        </p:nvGrpSpPr>
        <p:grpSpPr>
          <a:xfrm>
            <a:off x="10091633" y="6252524"/>
            <a:ext cx="311810" cy="411515"/>
            <a:chOff x="0" y="0"/>
            <a:chExt cx="443463" cy="585266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9885D55A-0FDD-2CCB-792D-9EEDD334ED28}"/>
                </a:ext>
              </a:extLst>
            </p:cNvPr>
            <p:cNvSpPr/>
            <p:nvPr/>
          </p:nvSpPr>
          <p:spPr>
            <a:xfrm>
              <a:off x="0" y="0"/>
              <a:ext cx="443484" cy="585216"/>
            </a:xfrm>
            <a:custGeom>
              <a:avLst/>
              <a:gdLst/>
              <a:ahLst/>
              <a:cxnLst/>
              <a:rect l="l" t="t" r="r" b="b"/>
              <a:pathLst>
                <a:path w="443484" h="585216">
                  <a:moveTo>
                    <a:pt x="0" y="292608"/>
                  </a:moveTo>
                  <a:cubicBezTo>
                    <a:pt x="0" y="133604"/>
                    <a:pt x="97028" y="0"/>
                    <a:pt x="221742" y="0"/>
                  </a:cubicBezTo>
                  <a:lnTo>
                    <a:pt x="221742" y="9017"/>
                  </a:lnTo>
                  <a:lnTo>
                    <a:pt x="221742" y="0"/>
                  </a:lnTo>
                  <a:cubicBezTo>
                    <a:pt x="346456" y="0"/>
                    <a:pt x="443484" y="133604"/>
                    <a:pt x="443484" y="292608"/>
                  </a:cubicBezTo>
                  <a:lnTo>
                    <a:pt x="434467" y="292608"/>
                  </a:lnTo>
                  <a:lnTo>
                    <a:pt x="443484" y="292608"/>
                  </a:lnTo>
                  <a:cubicBezTo>
                    <a:pt x="443484" y="451612"/>
                    <a:pt x="346456" y="585216"/>
                    <a:pt x="221742" y="585216"/>
                  </a:cubicBezTo>
                  <a:lnTo>
                    <a:pt x="221742" y="576199"/>
                  </a:lnTo>
                  <a:lnTo>
                    <a:pt x="221742" y="585216"/>
                  </a:lnTo>
                  <a:cubicBezTo>
                    <a:pt x="97028" y="585216"/>
                    <a:pt x="0" y="451612"/>
                    <a:pt x="0" y="292608"/>
                  </a:cubicBezTo>
                  <a:lnTo>
                    <a:pt x="9017" y="292608"/>
                  </a:lnTo>
                  <a:lnTo>
                    <a:pt x="14605" y="299720"/>
                  </a:lnTo>
                  <a:cubicBezTo>
                    <a:pt x="11938" y="301879"/>
                    <a:pt x="8128" y="302260"/>
                    <a:pt x="5080" y="300863"/>
                  </a:cubicBezTo>
                  <a:cubicBezTo>
                    <a:pt x="2032" y="299466"/>
                    <a:pt x="0" y="296164"/>
                    <a:pt x="0" y="292735"/>
                  </a:cubicBezTo>
                  <a:moveTo>
                    <a:pt x="18034" y="292735"/>
                  </a:moveTo>
                  <a:lnTo>
                    <a:pt x="9017" y="292735"/>
                  </a:lnTo>
                  <a:lnTo>
                    <a:pt x="3429" y="285623"/>
                  </a:lnTo>
                  <a:cubicBezTo>
                    <a:pt x="6096" y="283464"/>
                    <a:pt x="9906" y="283083"/>
                    <a:pt x="12954" y="284480"/>
                  </a:cubicBezTo>
                  <a:cubicBezTo>
                    <a:pt x="16002" y="285877"/>
                    <a:pt x="18034" y="289179"/>
                    <a:pt x="18034" y="292608"/>
                  </a:cubicBezTo>
                  <a:cubicBezTo>
                    <a:pt x="18034" y="446786"/>
                    <a:pt x="111506" y="567182"/>
                    <a:pt x="221742" y="567182"/>
                  </a:cubicBezTo>
                  <a:cubicBezTo>
                    <a:pt x="331978" y="567182"/>
                    <a:pt x="425450" y="446913"/>
                    <a:pt x="425450" y="292608"/>
                  </a:cubicBezTo>
                  <a:cubicBezTo>
                    <a:pt x="425450" y="138303"/>
                    <a:pt x="331978" y="18034"/>
                    <a:pt x="221742" y="18034"/>
                  </a:cubicBezTo>
                  <a:lnTo>
                    <a:pt x="221742" y="9017"/>
                  </a:lnTo>
                  <a:lnTo>
                    <a:pt x="221742" y="18034"/>
                  </a:lnTo>
                  <a:cubicBezTo>
                    <a:pt x="111506" y="18034"/>
                    <a:pt x="18034" y="138430"/>
                    <a:pt x="18034" y="29260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5D99CBC-326F-2A4F-3AD3-D29196A2F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29" y="6220974"/>
            <a:ext cx="2359490" cy="46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13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6"/>
          <p:cNvGrpSpPr/>
          <p:nvPr/>
        </p:nvGrpSpPr>
        <p:grpSpPr>
          <a:xfrm>
            <a:off x="8833249" y="4164314"/>
            <a:ext cx="667592" cy="890122"/>
            <a:chOff x="0" y="0"/>
            <a:chExt cx="949465" cy="126595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58469" cy="1265936"/>
            </a:xfrm>
            <a:custGeom>
              <a:avLst/>
              <a:gdLst/>
              <a:ahLst/>
              <a:cxnLst/>
              <a:rect l="l" t="t" r="r" b="b"/>
              <a:pathLst>
                <a:path w="958469" h="1265936">
                  <a:moveTo>
                    <a:pt x="0" y="632968"/>
                  </a:moveTo>
                  <a:cubicBezTo>
                    <a:pt x="0" y="288544"/>
                    <a:pt x="210058" y="0"/>
                    <a:pt x="479298" y="0"/>
                  </a:cubicBezTo>
                  <a:lnTo>
                    <a:pt x="479298" y="18034"/>
                  </a:lnTo>
                  <a:lnTo>
                    <a:pt x="479298" y="0"/>
                  </a:lnTo>
                  <a:cubicBezTo>
                    <a:pt x="748411" y="0"/>
                    <a:pt x="958469" y="288544"/>
                    <a:pt x="958469" y="632968"/>
                  </a:cubicBezTo>
                  <a:cubicBezTo>
                    <a:pt x="958469" y="977392"/>
                    <a:pt x="748411" y="1265936"/>
                    <a:pt x="479298" y="1265936"/>
                  </a:cubicBezTo>
                  <a:lnTo>
                    <a:pt x="479298" y="1247902"/>
                  </a:lnTo>
                  <a:lnTo>
                    <a:pt x="479298" y="1265936"/>
                  </a:lnTo>
                  <a:cubicBezTo>
                    <a:pt x="210058" y="1265936"/>
                    <a:pt x="0" y="977392"/>
                    <a:pt x="0" y="632968"/>
                  </a:cubicBezTo>
                  <a:lnTo>
                    <a:pt x="18034" y="632968"/>
                  </a:lnTo>
                  <a:lnTo>
                    <a:pt x="29337" y="647065"/>
                  </a:lnTo>
                  <a:cubicBezTo>
                    <a:pt x="23876" y="651383"/>
                    <a:pt x="16510" y="652272"/>
                    <a:pt x="10287" y="649224"/>
                  </a:cubicBezTo>
                  <a:cubicBezTo>
                    <a:pt x="4064" y="646176"/>
                    <a:pt x="0" y="639953"/>
                    <a:pt x="0" y="632968"/>
                  </a:cubicBezTo>
                  <a:moveTo>
                    <a:pt x="36068" y="632968"/>
                  </a:moveTo>
                  <a:lnTo>
                    <a:pt x="18034" y="632968"/>
                  </a:lnTo>
                  <a:lnTo>
                    <a:pt x="6731" y="618871"/>
                  </a:lnTo>
                  <a:cubicBezTo>
                    <a:pt x="12192" y="614553"/>
                    <a:pt x="19558" y="613664"/>
                    <a:pt x="25781" y="616712"/>
                  </a:cubicBezTo>
                  <a:cubicBezTo>
                    <a:pt x="32004" y="619760"/>
                    <a:pt x="36068" y="626110"/>
                    <a:pt x="36068" y="632968"/>
                  </a:cubicBezTo>
                  <a:cubicBezTo>
                    <a:pt x="36068" y="967740"/>
                    <a:pt x="238887" y="1229868"/>
                    <a:pt x="479171" y="1229868"/>
                  </a:cubicBezTo>
                  <a:cubicBezTo>
                    <a:pt x="719455" y="1229868"/>
                    <a:pt x="922274" y="967867"/>
                    <a:pt x="922274" y="632968"/>
                  </a:cubicBezTo>
                  <a:lnTo>
                    <a:pt x="940308" y="632968"/>
                  </a:lnTo>
                  <a:lnTo>
                    <a:pt x="922274" y="632968"/>
                  </a:lnTo>
                  <a:cubicBezTo>
                    <a:pt x="922274" y="298196"/>
                    <a:pt x="719455" y="36068"/>
                    <a:pt x="479171" y="36068"/>
                  </a:cubicBezTo>
                  <a:lnTo>
                    <a:pt x="479171" y="18034"/>
                  </a:lnTo>
                  <a:lnTo>
                    <a:pt x="479171" y="36068"/>
                  </a:lnTo>
                  <a:cubicBezTo>
                    <a:pt x="238887" y="36068"/>
                    <a:pt x="36068" y="298069"/>
                    <a:pt x="36068" y="63296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6910653" y="397299"/>
            <a:ext cx="4799275" cy="4995975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>
              <a:lnSpc>
                <a:spcPts val="6048"/>
              </a:lnSpc>
            </a:pPr>
            <a:r>
              <a:rPr lang="fr-CA" sz="4400">
                <a:latin typeface="Red Hat Display" panose="02010303040201060303" pitchFamily="2" charset="0"/>
                <a:ea typeface="Rockwell Condensed"/>
                <a:cs typeface="Rockwell Condensed"/>
                <a:sym typeface="Rockwell Condensed"/>
              </a:rPr>
              <a:t>Comment sont utilisés les capteurs de distance?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0049644" y="6135306"/>
            <a:ext cx="395785" cy="640080"/>
            <a:chOff x="0" y="0"/>
            <a:chExt cx="562894" cy="91033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62894" cy="910336"/>
            </a:xfrm>
            <a:custGeom>
              <a:avLst/>
              <a:gdLst/>
              <a:ahLst/>
              <a:cxnLst/>
              <a:rect l="l" t="t" r="r" b="b"/>
              <a:pathLst>
                <a:path w="562894" h="910336">
                  <a:moveTo>
                    <a:pt x="0" y="0"/>
                  </a:moveTo>
                  <a:lnTo>
                    <a:pt x="562894" y="0"/>
                  </a:lnTo>
                  <a:lnTo>
                    <a:pt x="562894" y="910336"/>
                  </a:lnTo>
                  <a:lnTo>
                    <a:pt x="0" y="9103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562894" cy="93891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440"/>
                </a:lnSpc>
              </a:pPr>
              <a:r>
                <a:rPr lang="en-US" sz="1200" b="1" spc="-69">
                  <a:solidFill>
                    <a:srgbClr val="FFFFFF"/>
                  </a:solidFill>
                  <a:latin typeface="Rockwell Condensed Bold"/>
                  <a:ea typeface="Rockwell Condensed Bold"/>
                  <a:cs typeface="Rockwell Condensed Bold"/>
                  <a:sym typeface="Rockwell Condensed Bold"/>
                </a:rPr>
                <a:t>4</a:t>
              </a:r>
            </a:p>
          </p:txBody>
        </p:sp>
      </p:grpSp>
      <p:pic>
        <p:nvPicPr>
          <p:cNvPr id="33" name="Picture 32" descr="Une voiture blanche équipée de capteurs détectant les véhicules verte et rouge autour, illustrant un système d’aide à la conduite">
            <a:extLst>
              <a:ext uri="{FF2B5EF4-FFF2-40B4-BE49-F238E27FC236}">
                <a16:creationId xmlns:a16="http://schemas.microsoft.com/office/drawing/2014/main" id="{07312B83-9D58-18E9-6947-B3A55251B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700" y="579684"/>
            <a:ext cx="4799275" cy="53288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97B15A3-F60C-8CE5-7AD7-8379364D2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29" y="6220974"/>
            <a:ext cx="2359490" cy="4614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00129" y="-33308"/>
            <a:ext cx="11245669" cy="1847654"/>
            <a:chOff x="-2057943" y="-338934"/>
            <a:chExt cx="15993841" cy="26277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606784" cy="2288845"/>
            </a:xfrm>
            <a:custGeom>
              <a:avLst/>
              <a:gdLst/>
              <a:ahLst/>
              <a:cxnLst/>
              <a:rect l="l" t="t" r="r" b="b"/>
              <a:pathLst>
                <a:path w="11606784" h="2288845">
                  <a:moveTo>
                    <a:pt x="0" y="0"/>
                  </a:moveTo>
                  <a:lnTo>
                    <a:pt x="11606784" y="0"/>
                  </a:lnTo>
                  <a:lnTo>
                    <a:pt x="11606784" y="2288845"/>
                  </a:lnTo>
                  <a:lnTo>
                    <a:pt x="0" y="22888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-2057943" y="-338934"/>
              <a:ext cx="15993841" cy="233646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5183"/>
                </a:lnSpc>
              </a:pPr>
              <a:r>
                <a:rPr lang="fr-CA" sz="4400" b="1">
                  <a:solidFill>
                    <a:srgbClr val="0070C0"/>
                  </a:solidFill>
                  <a:latin typeface="Red Hat Display ExtraBold" panose="02010303040201060303" pitchFamily="2" charset="0"/>
                  <a:ea typeface="Red Hat Display ExtraBold" panose="02010303040201060303" pitchFamily="2" charset="0"/>
                  <a:cs typeface="Red Hat Display ExtraBold" panose="02010303040201060303" pitchFamily="2" charset="0"/>
                  <a:sym typeface="Rockwell Condensed"/>
                </a:rPr>
                <a:t>Comment programmer avec un capteur de distance?</a:t>
              </a:r>
            </a:p>
          </p:txBody>
        </p:sp>
      </p:grpSp>
      <p:sp>
        <p:nvSpPr>
          <p:cNvPr id="14" name="Freeform 14" descr="Une capture d'écran du bloc de capteur de distance affichant des unités de mesure de distance : %, cm et pouces, avec % sélectionné."/>
          <p:cNvSpPr/>
          <p:nvPr/>
        </p:nvSpPr>
        <p:spPr>
          <a:xfrm>
            <a:off x="2020162" y="1636947"/>
            <a:ext cx="4010078" cy="2329798"/>
          </a:xfrm>
          <a:custGeom>
            <a:avLst/>
            <a:gdLst/>
            <a:ahLst/>
            <a:cxnLst/>
            <a:rect l="l" t="t" r="r" b="b"/>
            <a:pathLst>
              <a:path w="4277416" h="2485118">
                <a:moveTo>
                  <a:pt x="0" y="0"/>
                </a:moveTo>
                <a:lnTo>
                  <a:pt x="4277416" y="0"/>
                </a:lnTo>
                <a:lnTo>
                  <a:pt x="4277416" y="2485119"/>
                </a:lnTo>
                <a:lnTo>
                  <a:pt x="0" y="24851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688">
              <a:latin typeface="Red Hat Display" panose="02010303040201060303" pitchFamily="2" charset="0"/>
            </a:endParaRPr>
          </a:p>
        </p:txBody>
      </p:sp>
      <p:sp>
        <p:nvSpPr>
          <p:cNvPr id="15" name="Freeform 15" descr="Une capture d'écran du bloc de capteur de distance affichant des expressions de proximité : plus proche que, plus loin que, exactement à avec plus proche que sélectionné"/>
          <p:cNvSpPr/>
          <p:nvPr/>
        </p:nvSpPr>
        <p:spPr>
          <a:xfrm>
            <a:off x="2020164" y="4039422"/>
            <a:ext cx="4042942" cy="1807559"/>
          </a:xfrm>
          <a:custGeom>
            <a:avLst/>
            <a:gdLst/>
            <a:ahLst/>
            <a:cxnLst/>
            <a:rect l="l" t="t" r="r" b="b"/>
            <a:pathLst>
              <a:path w="4312471" h="1928063">
                <a:moveTo>
                  <a:pt x="0" y="0"/>
                </a:moveTo>
                <a:lnTo>
                  <a:pt x="4312471" y="0"/>
                </a:lnTo>
                <a:lnTo>
                  <a:pt x="4312471" y="1928063"/>
                </a:lnTo>
                <a:lnTo>
                  <a:pt x="0" y="19280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688">
              <a:latin typeface="Red Hat Display" panose="02010303040201060303" pitchFamily="2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469871" y="1949118"/>
            <a:ext cx="5175927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7184" lvl="1" indent="-128591">
              <a:buFont typeface="Arial"/>
              <a:buChar char="•"/>
            </a:pPr>
            <a:r>
              <a:rPr lang="fr-CA" sz="2625">
                <a:solidFill>
                  <a:srgbClr val="000000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Rockwell"/>
              </a:rPr>
              <a:t>Le capteur de distance peut mesurer la distance à un objet ou à une surface à l'aide d'ondes ultrasonores ou infrarouges</a:t>
            </a:r>
            <a:endParaRPr lang="fr-CA" sz="2625">
              <a:solidFill>
                <a:srgbClr val="000000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pPr marL="128591" lvl="1"/>
            <a:endParaRPr lang="fr-CA" sz="2625">
              <a:solidFill>
                <a:srgbClr val="000000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pPr marL="257184" lvl="1" indent="-128591">
              <a:buFont typeface="Arial"/>
              <a:buChar char="•"/>
            </a:pPr>
            <a:r>
              <a:rPr lang="fr-CA" sz="2625">
                <a:solidFill>
                  <a:srgbClr val="000000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Rockwell"/>
              </a:rPr>
              <a:t>Les unités peuvent être mesurées en pourcentage, en centimètres ou en pouces</a:t>
            </a:r>
            <a:endParaRPr lang="fr-CA" sz="2625">
              <a:solidFill>
                <a:srgbClr val="000000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8039F1-5FBF-582F-831C-C4850CF34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29" y="6220974"/>
            <a:ext cx="2359490" cy="4614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00129" y="233977"/>
            <a:ext cx="9890596" cy="790084"/>
            <a:chOff x="-1878758" y="-38100"/>
            <a:chExt cx="14066625" cy="11236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187867" cy="1085575"/>
            </a:xfrm>
            <a:custGeom>
              <a:avLst/>
              <a:gdLst/>
              <a:ahLst/>
              <a:cxnLst/>
              <a:rect l="l" t="t" r="r" b="b"/>
              <a:pathLst>
                <a:path w="12187867" h="1085575">
                  <a:moveTo>
                    <a:pt x="0" y="0"/>
                  </a:moveTo>
                  <a:lnTo>
                    <a:pt x="12187867" y="0"/>
                  </a:lnTo>
                  <a:lnTo>
                    <a:pt x="12187867" y="1085575"/>
                  </a:lnTo>
                  <a:lnTo>
                    <a:pt x="0" y="10855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-1878758" y="-38100"/>
              <a:ext cx="14066625" cy="11236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4468"/>
                </a:lnSpc>
              </a:pPr>
              <a:r>
                <a:rPr lang="fr-CA" sz="4400" b="1">
                  <a:solidFill>
                    <a:srgbClr val="0070C0"/>
                  </a:solidFill>
                  <a:latin typeface="Red Hat Display ExtraBold" panose="02010303040201060303" pitchFamily="2" charset="0"/>
                  <a:ea typeface="Red Hat Display ExtraBold" panose="02010303040201060303" pitchFamily="2" charset="0"/>
                  <a:cs typeface="Red Hat Display ExtraBold" panose="02010303040201060303" pitchFamily="2" charset="0"/>
                  <a:sym typeface="Rockwell Condensed"/>
                </a:rPr>
                <a:t>Défi n°1 : Loin d'un objet</a:t>
              </a:r>
              <a:endParaRPr lang="fr-CA" sz="4400" b="1">
                <a:solidFill>
                  <a:srgbClr val="0070C0"/>
                </a:solidFill>
                <a:latin typeface="Red Hat Display ExtraBold" panose="02010303040201060303" pitchFamily="2" charset="0"/>
                <a:ea typeface="Red Hat Display ExtraBold" panose="02010303040201060303" pitchFamily="2" charset="0"/>
                <a:cs typeface="Red Hat Display ExtraBold" panose="02010303040201060303" pitchFamily="2" charset="0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36338" y="1360903"/>
            <a:ext cx="7131919" cy="1132390"/>
            <a:chOff x="0" y="0"/>
            <a:chExt cx="10143174" cy="1610510"/>
          </a:xfrm>
        </p:grpSpPr>
        <p:sp>
          <p:nvSpPr>
            <p:cNvPr id="12" name="Freeform 12"/>
            <p:cNvSpPr/>
            <p:nvPr/>
          </p:nvSpPr>
          <p:spPr>
            <a:xfrm>
              <a:off x="9017" y="9017"/>
              <a:ext cx="10125202" cy="1592453"/>
            </a:xfrm>
            <a:custGeom>
              <a:avLst/>
              <a:gdLst/>
              <a:ahLst/>
              <a:cxnLst/>
              <a:rect l="l" t="t" r="r" b="b"/>
              <a:pathLst>
                <a:path w="10125202" h="1592453">
                  <a:moveTo>
                    <a:pt x="0" y="265430"/>
                  </a:moveTo>
                  <a:cubicBezTo>
                    <a:pt x="0" y="118872"/>
                    <a:pt x="120015" y="0"/>
                    <a:pt x="267970" y="0"/>
                  </a:cubicBezTo>
                  <a:lnTo>
                    <a:pt x="9857232" y="0"/>
                  </a:lnTo>
                  <a:cubicBezTo>
                    <a:pt x="10005187" y="0"/>
                    <a:pt x="10125202" y="118872"/>
                    <a:pt x="10125202" y="265430"/>
                  </a:cubicBezTo>
                  <a:lnTo>
                    <a:pt x="10125202" y="1327023"/>
                  </a:lnTo>
                  <a:cubicBezTo>
                    <a:pt x="10125202" y="1473581"/>
                    <a:pt x="10005187" y="1592453"/>
                    <a:pt x="9857232" y="1592453"/>
                  </a:cubicBezTo>
                  <a:lnTo>
                    <a:pt x="267970" y="1592453"/>
                  </a:lnTo>
                  <a:cubicBezTo>
                    <a:pt x="120015" y="1592453"/>
                    <a:pt x="0" y="1473581"/>
                    <a:pt x="0" y="1327023"/>
                  </a:cubicBezTo>
                  <a:close/>
                </a:path>
              </a:pathLst>
            </a:custGeom>
            <a:solidFill>
              <a:srgbClr val="D34817"/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10143236" cy="1610487"/>
            </a:xfrm>
            <a:custGeom>
              <a:avLst/>
              <a:gdLst/>
              <a:ahLst/>
              <a:cxnLst/>
              <a:rect l="l" t="t" r="r" b="b"/>
              <a:pathLst>
                <a:path w="10143236" h="1610487">
                  <a:moveTo>
                    <a:pt x="0" y="274447"/>
                  </a:moveTo>
                  <a:cubicBezTo>
                    <a:pt x="0" y="122809"/>
                    <a:pt x="124079" y="0"/>
                    <a:pt x="276987" y="0"/>
                  </a:cubicBezTo>
                  <a:lnTo>
                    <a:pt x="9866249" y="0"/>
                  </a:lnTo>
                  <a:lnTo>
                    <a:pt x="9866249" y="9017"/>
                  </a:lnTo>
                  <a:lnTo>
                    <a:pt x="9866249" y="0"/>
                  </a:lnTo>
                  <a:cubicBezTo>
                    <a:pt x="10019157" y="0"/>
                    <a:pt x="10143236" y="122809"/>
                    <a:pt x="10143236" y="274447"/>
                  </a:cubicBezTo>
                  <a:lnTo>
                    <a:pt x="10134219" y="274447"/>
                  </a:lnTo>
                  <a:lnTo>
                    <a:pt x="10143236" y="274447"/>
                  </a:lnTo>
                  <a:lnTo>
                    <a:pt x="10143236" y="1336040"/>
                  </a:lnTo>
                  <a:lnTo>
                    <a:pt x="10134219" y="1336040"/>
                  </a:lnTo>
                  <a:lnTo>
                    <a:pt x="10143236" y="1336040"/>
                  </a:lnTo>
                  <a:cubicBezTo>
                    <a:pt x="10143236" y="1487678"/>
                    <a:pt x="10019157" y="1610487"/>
                    <a:pt x="9866249" y="1610487"/>
                  </a:cubicBezTo>
                  <a:lnTo>
                    <a:pt x="9866249" y="1601470"/>
                  </a:lnTo>
                  <a:lnTo>
                    <a:pt x="9866249" y="1610487"/>
                  </a:lnTo>
                  <a:lnTo>
                    <a:pt x="276987" y="1610487"/>
                  </a:lnTo>
                  <a:lnTo>
                    <a:pt x="276987" y="1601470"/>
                  </a:lnTo>
                  <a:lnTo>
                    <a:pt x="276987" y="1610487"/>
                  </a:lnTo>
                  <a:cubicBezTo>
                    <a:pt x="124079" y="1610487"/>
                    <a:pt x="0" y="1487678"/>
                    <a:pt x="0" y="1336040"/>
                  </a:cubicBezTo>
                  <a:lnTo>
                    <a:pt x="0" y="274447"/>
                  </a:lnTo>
                  <a:lnTo>
                    <a:pt x="9017" y="274447"/>
                  </a:lnTo>
                  <a:lnTo>
                    <a:pt x="0" y="274447"/>
                  </a:lnTo>
                  <a:moveTo>
                    <a:pt x="18034" y="274447"/>
                  </a:moveTo>
                  <a:lnTo>
                    <a:pt x="18034" y="1336040"/>
                  </a:lnTo>
                  <a:lnTo>
                    <a:pt x="9017" y="1336040"/>
                  </a:lnTo>
                  <a:lnTo>
                    <a:pt x="18034" y="1336040"/>
                  </a:lnTo>
                  <a:cubicBezTo>
                    <a:pt x="18034" y="1477518"/>
                    <a:pt x="133858" y="1592453"/>
                    <a:pt x="276987" y="1592453"/>
                  </a:cubicBezTo>
                  <a:lnTo>
                    <a:pt x="9866249" y="1592453"/>
                  </a:lnTo>
                  <a:cubicBezTo>
                    <a:pt x="10009378" y="1592453"/>
                    <a:pt x="10125202" y="1477645"/>
                    <a:pt x="10125202" y="1336040"/>
                  </a:cubicBezTo>
                  <a:lnTo>
                    <a:pt x="10125202" y="274447"/>
                  </a:lnTo>
                  <a:cubicBezTo>
                    <a:pt x="10125202" y="132969"/>
                    <a:pt x="10009378" y="18034"/>
                    <a:pt x="9866249" y="18034"/>
                  </a:cubicBezTo>
                  <a:lnTo>
                    <a:pt x="276987" y="18034"/>
                  </a:lnTo>
                  <a:lnTo>
                    <a:pt x="276987" y="9017"/>
                  </a:lnTo>
                  <a:lnTo>
                    <a:pt x="276987" y="18034"/>
                  </a:lnTo>
                  <a:cubicBezTo>
                    <a:pt x="133858" y="18034"/>
                    <a:pt x="18034" y="132842"/>
                    <a:pt x="18034" y="27444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</p:grpSp>
      <p:grpSp>
        <p:nvGrpSpPr>
          <p:cNvPr id="14" name="Group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790997" y="1415562"/>
            <a:ext cx="7022601" cy="1023072"/>
            <a:chOff x="0" y="0"/>
            <a:chExt cx="9987699" cy="145503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987699" cy="1455036"/>
            </a:xfrm>
            <a:custGeom>
              <a:avLst/>
              <a:gdLst/>
              <a:ahLst/>
              <a:cxnLst/>
              <a:rect l="l" t="t" r="r" b="b"/>
              <a:pathLst>
                <a:path w="9987699" h="1455036">
                  <a:moveTo>
                    <a:pt x="0" y="0"/>
                  </a:moveTo>
                  <a:lnTo>
                    <a:pt x="9987699" y="0"/>
                  </a:lnTo>
                  <a:lnTo>
                    <a:pt x="9987699" y="1455036"/>
                  </a:lnTo>
                  <a:lnTo>
                    <a:pt x="0" y="14550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9987699" cy="148361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753"/>
                </a:lnSpc>
              </a:pPr>
              <a:r>
                <a:rPr lang="fr-CA" sz="2250">
                  <a:solidFill>
                    <a:srgbClr val="FFFFFF"/>
                  </a:solidFill>
                  <a:latin typeface="Red Hat Display" panose="02010303040201060303" pitchFamily="2" charset="0"/>
                  <a:ea typeface="Red Hat Display" panose="02010303040201060303" pitchFamily="2" charset="0"/>
                  <a:cs typeface="Red Hat Display" panose="02010303040201060303" pitchFamily="2" charset="0"/>
                  <a:sym typeface="Rockwell"/>
                </a:rPr>
                <a:t>Programmez votre robot pour qu'il avance jusqu'à ce qu'il soit à moins de 30 cm d'un objet.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736338" y="2564113"/>
            <a:ext cx="7131919" cy="1132390"/>
            <a:chOff x="0" y="0"/>
            <a:chExt cx="10143174" cy="1610510"/>
          </a:xfrm>
        </p:grpSpPr>
        <p:sp>
          <p:nvSpPr>
            <p:cNvPr id="18" name="Freeform 18"/>
            <p:cNvSpPr/>
            <p:nvPr/>
          </p:nvSpPr>
          <p:spPr>
            <a:xfrm>
              <a:off x="9017" y="9017"/>
              <a:ext cx="10125202" cy="1592453"/>
            </a:xfrm>
            <a:custGeom>
              <a:avLst/>
              <a:gdLst/>
              <a:ahLst/>
              <a:cxnLst/>
              <a:rect l="l" t="t" r="r" b="b"/>
              <a:pathLst>
                <a:path w="10125202" h="1592453">
                  <a:moveTo>
                    <a:pt x="0" y="265430"/>
                  </a:moveTo>
                  <a:cubicBezTo>
                    <a:pt x="0" y="118872"/>
                    <a:pt x="120015" y="0"/>
                    <a:pt x="267970" y="0"/>
                  </a:cubicBezTo>
                  <a:lnTo>
                    <a:pt x="9857232" y="0"/>
                  </a:lnTo>
                  <a:cubicBezTo>
                    <a:pt x="10005187" y="0"/>
                    <a:pt x="10125202" y="118872"/>
                    <a:pt x="10125202" y="265430"/>
                  </a:cubicBezTo>
                  <a:lnTo>
                    <a:pt x="10125202" y="1327023"/>
                  </a:lnTo>
                  <a:cubicBezTo>
                    <a:pt x="10125202" y="1473581"/>
                    <a:pt x="10005187" y="1592453"/>
                    <a:pt x="9857232" y="1592453"/>
                  </a:cubicBezTo>
                  <a:lnTo>
                    <a:pt x="267970" y="1592453"/>
                  </a:lnTo>
                  <a:cubicBezTo>
                    <a:pt x="120015" y="1592453"/>
                    <a:pt x="0" y="1473581"/>
                    <a:pt x="0" y="1327023"/>
                  </a:cubicBezTo>
                  <a:close/>
                </a:path>
              </a:pathLst>
            </a:custGeom>
            <a:solidFill>
              <a:srgbClr val="D34817"/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10143236" cy="1610487"/>
            </a:xfrm>
            <a:custGeom>
              <a:avLst/>
              <a:gdLst/>
              <a:ahLst/>
              <a:cxnLst/>
              <a:rect l="l" t="t" r="r" b="b"/>
              <a:pathLst>
                <a:path w="10143236" h="1610487">
                  <a:moveTo>
                    <a:pt x="0" y="274447"/>
                  </a:moveTo>
                  <a:cubicBezTo>
                    <a:pt x="0" y="122809"/>
                    <a:pt x="124079" y="0"/>
                    <a:pt x="276987" y="0"/>
                  </a:cubicBezTo>
                  <a:lnTo>
                    <a:pt x="9866249" y="0"/>
                  </a:lnTo>
                  <a:lnTo>
                    <a:pt x="9866249" y="9017"/>
                  </a:lnTo>
                  <a:lnTo>
                    <a:pt x="9866249" y="0"/>
                  </a:lnTo>
                  <a:cubicBezTo>
                    <a:pt x="10019157" y="0"/>
                    <a:pt x="10143236" y="122809"/>
                    <a:pt x="10143236" y="274447"/>
                  </a:cubicBezTo>
                  <a:lnTo>
                    <a:pt x="10134219" y="274447"/>
                  </a:lnTo>
                  <a:lnTo>
                    <a:pt x="10143236" y="274447"/>
                  </a:lnTo>
                  <a:lnTo>
                    <a:pt x="10143236" y="1336040"/>
                  </a:lnTo>
                  <a:lnTo>
                    <a:pt x="10134219" y="1336040"/>
                  </a:lnTo>
                  <a:lnTo>
                    <a:pt x="10143236" y="1336040"/>
                  </a:lnTo>
                  <a:cubicBezTo>
                    <a:pt x="10143236" y="1487678"/>
                    <a:pt x="10019157" y="1610487"/>
                    <a:pt x="9866249" y="1610487"/>
                  </a:cubicBezTo>
                  <a:lnTo>
                    <a:pt x="9866249" y="1601470"/>
                  </a:lnTo>
                  <a:lnTo>
                    <a:pt x="9866249" y="1610487"/>
                  </a:lnTo>
                  <a:lnTo>
                    <a:pt x="276987" y="1610487"/>
                  </a:lnTo>
                  <a:lnTo>
                    <a:pt x="276987" y="1601470"/>
                  </a:lnTo>
                  <a:lnTo>
                    <a:pt x="276987" y="1610487"/>
                  </a:lnTo>
                  <a:cubicBezTo>
                    <a:pt x="124079" y="1610487"/>
                    <a:pt x="0" y="1487678"/>
                    <a:pt x="0" y="1336040"/>
                  </a:cubicBezTo>
                  <a:lnTo>
                    <a:pt x="0" y="274447"/>
                  </a:lnTo>
                  <a:lnTo>
                    <a:pt x="9017" y="274447"/>
                  </a:lnTo>
                  <a:lnTo>
                    <a:pt x="0" y="274447"/>
                  </a:lnTo>
                  <a:moveTo>
                    <a:pt x="18034" y="274447"/>
                  </a:moveTo>
                  <a:lnTo>
                    <a:pt x="18034" y="1336040"/>
                  </a:lnTo>
                  <a:lnTo>
                    <a:pt x="9017" y="1336040"/>
                  </a:lnTo>
                  <a:lnTo>
                    <a:pt x="18034" y="1336040"/>
                  </a:lnTo>
                  <a:cubicBezTo>
                    <a:pt x="18034" y="1477518"/>
                    <a:pt x="133858" y="1592453"/>
                    <a:pt x="276987" y="1592453"/>
                  </a:cubicBezTo>
                  <a:lnTo>
                    <a:pt x="9866249" y="1592453"/>
                  </a:lnTo>
                  <a:cubicBezTo>
                    <a:pt x="10009378" y="1592453"/>
                    <a:pt x="10125202" y="1477645"/>
                    <a:pt x="10125202" y="1336040"/>
                  </a:cubicBezTo>
                  <a:lnTo>
                    <a:pt x="10125202" y="274447"/>
                  </a:lnTo>
                  <a:cubicBezTo>
                    <a:pt x="10125202" y="132969"/>
                    <a:pt x="10009378" y="18034"/>
                    <a:pt x="9866249" y="18034"/>
                  </a:cubicBezTo>
                  <a:lnTo>
                    <a:pt x="276987" y="18034"/>
                  </a:lnTo>
                  <a:lnTo>
                    <a:pt x="276987" y="9017"/>
                  </a:lnTo>
                  <a:lnTo>
                    <a:pt x="276987" y="18034"/>
                  </a:lnTo>
                  <a:cubicBezTo>
                    <a:pt x="133858" y="18034"/>
                    <a:pt x="18034" y="132842"/>
                    <a:pt x="18034" y="27444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</p:grpSp>
      <p:grpSp>
        <p:nvGrpSpPr>
          <p:cNvPr id="20" name="Group 20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790997" y="2591982"/>
            <a:ext cx="7022601" cy="1049861"/>
            <a:chOff x="0" y="-38100"/>
            <a:chExt cx="9987699" cy="149313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987699" cy="1455036"/>
            </a:xfrm>
            <a:custGeom>
              <a:avLst/>
              <a:gdLst/>
              <a:ahLst/>
              <a:cxnLst/>
              <a:rect l="l" t="t" r="r" b="b"/>
              <a:pathLst>
                <a:path w="9987699" h="1455036">
                  <a:moveTo>
                    <a:pt x="0" y="0"/>
                  </a:moveTo>
                  <a:lnTo>
                    <a:pt x="9987699" y="0"/>
                  </a:lnTo>
                  <a:lnTo>
                    <a:pt x="9987699" y="1455036"/>
                  </a:lnTo>
                  <a:lnTo>
                    <a:pt x="0" y="14550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9987699" cy="149313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3131"/>
                </a:lnSpc>
              </a:pPr>
              <a:r>
                <a:rPr lang="fr-CA" sz="2250">
                  <a:solidFill>
                    <a:srgbClr val="FFFFFF"/>
                  </a:solidFill>
                  <a:latin typeface="Red Hat Display" panose="02010303040201060303" pitchFamily="2" charset="0"/>
                  <a:ea typeface="Red Hat Display" panose="02010303040201060303" pitchFamily="2" charset="0"/>
                  <a:cs typeface="Red Hat Display" panose="02010303040201060303" pitchFamily="2" charset="0"/>
                  <a:sym typeface="Rockwell"/>
                </a:rPr>
                <a:t>Vous allez utiliser le bloc </a:t>
              </a:r>
              <a:r>
                <a:rPr lang="fr-CA" sz="2250">
                  <a:solidFill>
                    <a:srgbClr val="FFC000"/>
                  </a:solidFill>
                  <a:latin typeface="Red Hat Display" panose="02010303040201060303" pitchFamily="2" charset="0"/>
                  <a:ea typeface="Red Hat Display" panose="02010303040201060303" pitchFamily="2" charset="0"/>
                  <a:cs typeface="Red Hat Display" panose="02010303040201060303" pitchFamily="2" charset="0"/>
                  <a:sym typeface="Rockwell"/>
                </a:rPr>
                <a:t>attendre jusqu'à </a:t>
              </a:r>
              <a:r>
                <a:rPr lang="fr-CA" sz="2250">
                  <a:solidFill>
                    <a:srgbClr val="FFFFFF"/>
                  </a:solidFill>
                  <a:latin typeface="Red Hat Display" panose="02010303040201060303" pitchFamily="2" charset="0"/>
                  <a:ea typeface="Red Hat Display" panose="02010303040201060303" pitchFamily="2" charset="0"/>
                  <a:cs typeface="Red Hat Display" panose="02010303040201060303" pitchFamily="2" charset="0"/>
                  <a:sym typeface="Rockwell"/>
                </a:rPr>
                <a:t>et le bloc de </a:t>
              </a:r>
              <a:r>
                <a:rPr lang="fr-CA" sz="2250">
                  <a:solidFill>
                    <a:srgbClr val="00B0F0"/>
                  </a:solidFill>
                  <a:latin typeface="Red Hat Display" panose="02010303040201060303" pitchFamily="2" charset="0"/>
                  <a:ea typeface="Red Hat Display" panose="02010303040201060303" pitchFamily="2" charset="0"/>
                  <a:cs typeface="Red Hat Display" panose="02010303040201060303" pitchFamily="2" charset="0"/>
                  <a:sym typeface="Rockwell"/>
                </a:rPr>
                <a:t>distance</a:t>
              </a:r>
              <a:r>
                <a:rPr lang="fr-CA" sz="2250">
                  <a:solidFill>
                    <a:srgbClr val="FFFFFF"/>
                  </a:solidFill>
                  <a:latin typeface="Red Hat Display" panose="02010303040201060303" pitchFamily="2" charset="0"/>
                  <a:ea typeface="Red Hat Display" panose="02010303040201060303" pitchFamily="2" charset="0"/>
                  <a:cs typeface="Red Hat Display" panose="02010303040201060303" pitchFamily="2" charset="0"/>
                  <a:sym typeface="Rockwell"/>
                </a:rPr>
                <a:t>.</a:t>
              </a:r>
            </a:p>
          </p:txBody>
        </p:sp>
      </p:grpSp>
      <p:sp>
        <p:nvSpPr>
          <p:cNvPr id="23" name="Freeform 23" descr="Le bloc de programmation attendre jusqu'à ce que avec le capteur de distance plus proche que 20 cm "/>
          <p:cNvSpPr/>
          <p:nvPr/>
        </p:nvSpPr>
        <p:spPr>
          <a:xfrm>
            <a:off x="1720953" y="5010814"/>
            <a:ext cx="8427429" cy="1211443"/>
          </a:xfrm>
          <a:custGeom>
            <a:avLst/>
            <a:gdLst/>
            <a:ahLst/>
            <a:cxnLst/>
            <a:rect l="l" t="t" r="r" b="b"/>
            <a:pathLst>
              <a:path w="8989258" h="1292206">
                <a:moveTo>
                  <a:pt x="0" y="0"/>
                </a:moveTo>
                <a:lnTo>
                  <a:pt x="8989258" y="0"/>
                </a:lnTo>
                <a:lnTo>
                  <a:pt x="8989258" y="1292206"/>
                </a:lnTo>
                <a:lnTo>
                  <a:pt x="0" y="12922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688">
              <a:latin typeface="Red Hat Display" panose="02010303040201060303" pitchFamily="2" charset="0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1736338" y="3767323"/>
            <a:ext cx="7131919" cy="1132390"/>
            <a:chOff x="0" y="0"/>
            <a:chExt cx="10143174" cy="1610510"/>
          </a:xfrm>
        </p:grpSpPr>
        <p:sp>
          <p:nvSpPr>
            <p:cNvPr id="25" name="Freeform 25"/>
            <p:cNvSpPr/>
            <p:nvPr/>
          </p:nvSpPr>
          <p:spPr>
            <a:xfrm>
              <a:off x="9017" y="9017"/>
              <a:ext cx="10125202" cy="1592453"/>
            </a:xfrm>
            <a:custGeom>
              <a:avLst/>
              <a:gdLst/>
              <a:ahLst/>
              <a:cxnLst/>
              <a:rect l="l" t="t" r="r" b="b"/>
              <a:pathLst>
                <a:path w="10125202" h="1592453">
                  <a:moveTo>
                    <a:pt x="0" y="265430"/>
                  </a:moveTo>
                  <a:cubicBezTo>
                    <a:pt x="0" y="118872"/>
                    <a:pt x="120015" y="0"/>
                    <a:pt x="267970" y="0"/>
                  </a:cubicBezTo>
                  <a:lnTo>
                    <a:pt x="9857232" y="0"/>
                  </a:lnTo>
                  <a:cubicBezTo>
                    <a:pt x="10005187" y="0"/>
                    <a:pt x="10125202" y="118872"/>
                    <a:pt x="10125202" y="265430"/>
                  </a:cubicBezTo>
                  <a:lnTo>
                    <a:pt x="10125202" y="1327023"/>
                  </a:lnTo>
                  <a:cubicBezTo>
                    <a:pt x="10125202" y="1473581"/>
                    <a:pt x="10005187" y="1592453"/>
                    <a:pt x="9857232" y="1592453"/>
                  </a:cubicBezTo>
                  <a:lnTo>
                    <a:pt x="267970" y="1592453"/>
                  </a:lnTo>
                  <a:cubicBezTo>
                    <a:pt x="120015" y="1592453"/>
                    <a:pt x="0" y="1473581"/>
                    <a:pt x="0" y="1327023"/>
                  </a:cubicBezTo>
                  <a:close/>
                </a:path>
              </a:pathLst>
            </a:custGeom>
            <a:solidFill>
              <a:srgbClr val="D34817"/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  <p:sp>
          <p:nvSpPr>
            <p:cNvPr id="26" name="Freeform 26"/>
            <p:cNvSpPr/>
            <p:nvPr/>
          </p:nvSpPr>
          <p:spPr>
            <a:xfrm>
              <a:off x="0" y="0"/>
              <a:ext cx="10143236" cy="1610487"/>
            </a:xfrm>
            <a:custGeom>
              <a:avLst/>
              <a:gdLst/>
              <a:ahLst/>
              <a:cxnLst/>
              <a:rect l="l" t="t" r="r" b="b"/>
              <a:pathLst>
                <a:path w="10143236" h="1610487">
                  <a:moveTo>
                    <a:pt x="0" y="274447"/>
                  </a:moveTo>
                  <a:cubicBezTo>
                    <a:pt x="0" y="122809"/>
                    <a:pt x="124079" y="0"/>
                    <a:pt x="276987" y="0"/>
                  </a:cubicBezTo>
                  <a:lnTo>
                    <a:pt x="9866249" y="0"/>
                  </a:lnTo>
                  <a:lnTo>
                    <a:pt x="9866249" y="9017"/>
                  </a:lnTo>
                  <a:lnTo>
                    <a:pt x="9866249" y="0"/>
                  </a:lnTo>
                  <a:cubicBezTo>
                    <a:pt x="10019157" y="0"/>
                    <a:pt x="10143236" y="122809"/>
                    <a:pt x="10143236" y="274447"/>
                  </a:cubicBezTo>
                  <a:lnTo>
                    <a:pt x="10134219" y="274447"/>
                  </a:lnTo>
                  <a:lnTo>
                    <a:pt x="10143236" y="274447"/>
                  </a:lnTo>
                  <a:lnTo>
                    <a:pt x="10143236" y="1336040"/>
                  </a:lnTo>
                  <a:lnTo>
                    <a:pt x="10134219" y="1336040"/>
                  </a:lnTo>
                  <a:lnTo>
                    <a:pt x="10143236" y="1336040"/>
                  </a:lnTo>
                  <a:cubicBezTo>
                    <a:pt x="10143236" y="1487678"/>
                    <a:pt x="10019157" y="1610487"/>
                    <a:pt x="9866249" y="1610487"/>
                  </a:cubicBezTo>
                  <a:lnTo>
                    <a:pt x="9866249" y="1601470"/>
                  </a:lnTo>
                  <a:lnTo>
                    <a:pt x="9866249" y="1610487"/>
                  </a:lnTo>
                  <a:lnTo>
                    <a:pt x="276987" y="1610487"/>
                  </a:lnTo>
                  <a:lnTo>
                    <a:pt x="276987" y="1601470"/>
                  </a:lnTo>
                  <a:lnTo>
                    <a:pt x="276987" y="1610487"/>
                  </a:lnTo>
                  <a:cubicBezTo>
                    <a:pt x="124079" y="1610487"/>
                    <a:pt x="0" y="1487678"/>
                    <a:pt x="0" y="1336040"/>
                  </a:cubicBezTo>
                  <a:lnTo>
                    <a:pt x="0" y="274447"/>
                  </a:lnTo>
                  <a:lnTo>
                    <a:pt x="9017" y="274447"/>
                  </a:lnTo>
                  <a:lnTo>
                    <a:pt x="0" y="274447"/>
                  </a:lnTo>
                  <a:moveTo>
                    <a:pt x="18034" y="274447"/>
                  </a:moveTo>
                  <a:lnTo>
                    <a:pt x="18034" y="1336040"/>
                  </a:lnTo>
                  <a:lnTo>
                    <a:pt x="9017" y="1336040"/>
                  </a:lnTo>
                  <a:lnTo>
                    <a:pt x="18034" y="1336040"/>
                  </a:lnTo>
                  <a:cubicBezTo>
                    <a:pt x="18034" y="1477518"/>
                    <a:pt x="133858" y="1592453"/>
                    <a:pt x="276987" y="1592453"/>
                  </a:cubicBezTo>
                  <a:lnTo>
                    <a:pt x="9866249" y="1592453"/>
                  </a:lnTo>
                  <a:cubicBezTo>
                    <a:pt x="10009378" y="1592453"/>
                    <a:pt x="10125202" y="1477645"/>
                    <a:pt x="10125202" y="1336040"/>
                  </a:cubicBezTo>
                  <a:lnTo>
                    <a:pt x="10125202" y="274447"/>
                  </a:lnTo>
                  <a:cubicBezTo>
                    <a:pt x="10125202" y="132969"/>
                    <a:pt x="10009378" y="18034"/>
                    <a:pt x="9866249" y="18034"/>
                  </a:cubicBezTo>
                  <a:lnTo>
                    <a:pt x="276987" y="18034"/>
                  </a:lnTo>
                  <a:lnTo>
                    <a:pt x="276987" y="9017"/>
                  </a:lnTo>
                  <a:lnTo>
                    <a:pt x="276987" y="18034"/>
                  </a:lnTo>
                  <a:cubicBezTo>
                    <a:pt x="133858" y="18034"/>
                    <a:pt x="18034" y="132842"/>
                    <a:pt x="18034" y="27444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</p:grpSp>
      <p:grpSp>
        <p:nvGrpSpPr>
          <p:cNvPr id="27" name="Group 2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790997" y="3795193"/>
            <a:ext cx="7022601" cy="1049861"/>
            <a:chOff x="0" y="-38100"/>
            <a:chExt cx="9987699" cy="1493136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9987699" cy="1455036"/>
            </a:xfrm>
            <a:custGeom>
              <a:avLst/>
              <a:gdLst/>
              <a:ahLst/>
              <a:cxnLst/>
              <a:rect l="l" t="t" r="r" b="b"/>
              <a:pathLst>
                <a:path w="9987699" h="1455036">
                  <a:moveTo>
                    <a:pt x="0" y="0"/>
                  </a:moveTo>
                  <a:lnTo>
                    <a:pt x="9987699" y="0"/>
                  </a:lnTo>
                  <a:lnTo>
                    <a:pt x="9987699" y="1455036"/>
                  </a:lnTo>
                  <a:lnTo>
                    <a:pt x="0" y="14550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9987699" cy="149313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3131"/>
                </a:lnSpc>
              </a:pPr>
              <a:r>
                <a:rPr lang="fr-CA" sz="2250">
                  <a:solidFill>
                    <a:srgbClr val="FFFFFF"/>
                  </a:solidFill>
                  <a:latin typeface="Red Hat Display" panose="02010303040201060303" pitchFamily="2" charset="0"/>
                  <a:ea typeface="Red Hat Display" panose="02010303040201060303" pitchFamily="2" charset="0"/>
                  <a:cs typeface="Red Hat Display" panose="02010303040201060303" pitchFamily="2" charset="0"/>
                  <a:sym typeface="Rockwell"/>
                </a:rPr>
                <a:t>Réglez les </a:t>
              </a:r>
              <a:r>
                <a:rPr lang="fr-CA" sz="2250" b="1">
                  <a:solidFill>
                    <a:srgbClr val="FFFFFF"/>
                  </a:solidFill>
                  <a:latin typeface="Red Hat Display" panose="02010303040201060303" pitchFamily="2" charset="0"/>
                  <a:ea typeface="Red Hat Display" panose="02010303040201060303" pitchFamily="2" charset="0"/>
                  <a:cs typeface="Red Hat Display" panose="02010303040201060303" pitchFamily="2" charset="0"/>
                  <a:sym typeface="Rockwell Bold"/>
                </a:rPr>
                <a:t>moteurs de déplacement</a:t>
              </a:r>
              <a:r>
                <a:rPr lang="fr-CA" sz="2250">
                  <a:solidFill>
                    <a:srgbClr val="FFFFFF"/>
                  </a:solidFill>
                  <a:latin typeface="Red Hat Display" panose="02010303040201060303" pitchFamily="2" charset="0"/>
                  <a:ea typeface="Red Hat Display" panose="02010303040201060303" pitchFamily="2" charset="0"/>
                  <a:cs typeface="Red Hat Display" panose="02010303040201060303" pitchFamily="2" charset="0"/>
                  <a:sym typeface="Rockwell"/>
                </a:rPr>
                <a:t> et la vitesse de votre robot.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0008140" y="6245997"/>
            <a:ext cx="480060" cy="391914"/>
            <a:chOff x="0" y="-38100"/>
            <a:chExt cx="682752" cy="557389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82752" cy="519289"/>
            </a:xfrm>
            <a:custGeom>
              <a:avLst/>
              <a:gdLst/>
              <a:ahLst/>
              <a:cxnLst/>
              <a:rect l="l" t="t" r="r" b="b"/>
              <a:pathLst>
                <a:path w="682752" h="519289">
                  <a:moveTo>
                    <a:pt x="0" y="0"/>
                  </a:moveTo>
                  <a:lnTo>
                    <a:pt x="682752" y="0"/>
                  </a:lnTo>
                  <a:lnTo>
                    <a:pt x="682752" y="519289"/>
                  </a:lnTo>
                  <a:lnTo>
                    <a:pt x="0" y="5192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682752" cy="55738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319"/>
                </a:lnSpc>
              </a:pPr>
              <a:r>
                <a:rPr lang="en-US" sz="1100" b="1" spc="-69">
                  <a:solidFill>
                    <a:srgbClr val="FFFFFF"/>
                  </a:solidFill>
                  <a:latin typeface="Red Hat Display" panose="02010303040201060303" pitchFamily="2" charset="0"/>
                  <a:ea typeface="Red Hat Display" panose="02010303040201060303" pitchFamily="2" charset="0"/>
                  <a:cs typeface="Red Hat Display" panose="02010303040201060303" pitchFamily="2" charset="0"/>
                  <a:sym typeface="Rockwell Bold"/>
                </a:rPr>
                <a:t>7</a:t>
              </a:r>
            </a:p>
          </p:txBody>
        </p:sp>
      </p:grpSp>
      <p:grpSp>
        <p:nvGrpSpPr>
          <p:cNvPr id="33" name="Group 33" descr="Un robot jaune, bleu et noir au-dessus d’un rectangle noir, distance indiquée comme étant inférieure à 30 cm"/>
          <p:cNvGrpSpPr/>
          <p:nvPr/>
        </p:nvGrpSpPr>
        <p:grpSpPr>
          <a:xfrm>
            <a:off x="8916618" y="3788687"/>
            <a:ext cx="1633061" cy="399514"/>
            <a:chOff x="0" y="0"/>
            <a:chExt cx="2322576" cy="568198"/>
          </a:xfrm>
        </p:grpSpPr>
        <p:sp>
          <p:nvSpPr>
            <p:cNvPr id="34" name="Freeform 34"/>
            <p:cNvSpPr/>
            <p:nvPr/>
          </p:nvSpPr>
          <p:spPr>
            <a:xfrm>
              <a:off x="9017" y="9017"/>
              <a:ext cx="2304542" cy="550164"/>
            </a:xfrm>
            <a:custGeom>
              <a:avLst/>
              <a:gdLst/>
              <a:ahLst/>
              <a:cxnLst/>
              <a:rect l="l" t="t" r="r" b="b"/>
              <a:pathLst>
                <a:path w="2304542" h="550164">
                  <a:moveTo>
                    <a:pt x="0" y="0"/>
                  </a:moveTo>
                  <a:lnTo>
                    <a:pt x="2304542" y="0"/>
                  </a:lnTo>
                  <a:lnTo>
                    <a:pt x="2304542" y="550164"/>
                  </a:lnTo>
                  <a:lnTo>
                    <a:pt x="0" y="5501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  <p:sp>
          <p:nvSpPr>
            <p:cNvPr id="35" name="Freeform 35"/>
            <p:cNvSpPr/>
            <p:nvPr/>
          </p:nvSpPr>
          <p:spPr>
            <a:xfrm>
              <a:off x="0" y="0"/>
              <a:ext cx="2322576" cy="568198"/>
            </a:xfrm>
            <a:custGeom>
              <a:avLst/>
              <a:gdLst/>
              <a:ahLst/>
              <a:cxnLst/>
              <a:rect l="l" t="t" r="r" b="b"/>
              <a:pathLst>
                <a:path w="2322576" h="568198">
                  <a:moveTo>
                    <a:pt x="9017" y="0"/>
                  </a:moveTo>
                  <a:lnTo>
                    <a:pt x="2313559" y="0"/>
                  </a:lnTo>
                  <a:cubicBezTo>
                    <a:pt x="2318512" y="0"/>
                    <a:pt x="2322576" y="4064"/>
                    <a:pt x="2322576" y="9017"/>
                  </a:cubicBezTo>
                  <a:lnTo>
                    <a:pt x="2322576" y="559181"/>
                  </a:lnTo>
                  <a:cubicBezTo>
                    <a:pt x="2322576" y="564134"/>
                    <a:pt x="2318512" y="568198"/>
                    <a:pt x="2313559" y="568198"/>
                  </a:cubicBezTo>
                  <a:lnTo>
                    <a:pt x="9017" y="568198"/>
                  </a:lnTo>
                  <a:cubicBezTo>
                    <a:pt x="4064" y="568198"/>
                    <a:pt x="0" y="564134"/>
                    <a:pt x="0" y="559181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559181"/>
                  </a:lnTo>
                  <a:lnTo>
                    <a:pt x="9017" y="559181"/>
                  </a:lnTo>
                  <a:lnTo>
                    <a:pt x="9017" y="550164"/>
                  </a:lnTo>
                  <a:lnTo>
                    <a:pt x="2313559" y="550164"/>
                  </a:lnTo>
                  <a:lnTo>
                    <a:pt x="2313559" y="559181"/>
                  </a:lnTo>
                  <a:lnTo>
                    <a:pt x="2304542" y="559181"/>
                  </a:lnTo>
                  <a:lnTo>
                    <a:pt x="2304542" y="9017"/>
                  </a:lnTo>
                  <a:lnTo>
                    <a:pt x="2313559" y="9017"/>
                  </a:lnTo>
                  <a:lnTo>
                    <a:pt x="2313559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</p:grpSp>
      <p:sp>
        <p:nvSpPr>
          <p:cNvPr id="36" name="Freeform 36" descr="Un robot jaune, bleu et noir au-dessus d’un rectangle noir, distance indiquée comme étant inférieure à 30 cm"/>
          <p:cNvSpPr/>
          <p:nvPr/>
        </p:nvSpPr>
        <p:spPr>
          <a:xfrm>
            <a:off x="9461813" y="1097048"/>
            <a:ext cx="665740" cy="796184"/>
          </a:xfrm>
          <a:custGeom>
            <a:avLst/>
            <a:gdLst/>
            <a:ahLst/>
            <a:cxnLst/>
            <a:rect l="l" t="t" r="r" b="b"/>
            <a:pathLst>
              <a:path w="710123" h="849263">
                <a:moveTo>
                  <a:pt x="0" y="0"/>
                </a:moveTo>
                <a:lnTo>
                  <a:pt x="710124" y="0"/>
                </a:lnTo>
                <a:lnTo>
                  <a:pt x="710124" y="849263"/>
                </a:lnTo>
                <a:lnTo>
                  <a:pt x="0" y="8492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688">
              <a:latin typeface="Red Hat Display" panose="02010303040201060303" pitchFamily="2" charset="0"/>
            </a:endParaRPr>
          </a:p>
        </p:txBody>
      </p:sp>
      <p:sp>
        <p:nvSpPr>
          <p:cNvPr id="37" name="Freeform 37" descr="Un robot jaune, bleu et noir au-dessus d’un rectangle noir, distance indiquée comme étant inférieure à 30 cm"/>
          <p:cNvSpPr/>
          <p:nvPr/>
        </p:nvSpPr>
        <p:spPr>
          <a:xfrm>
            <a:off x="9611381" y="1723176"/>
            <a:ext cx="414634" cy="170056"/>
          </a:xfrm>
          <a:custGeom>
            <a:avLst/>
            <a:gdLst/>
            <a:ahLst/>
            <a:cxnLst/>
            <a:rect l="l" t="t" r="r" b="b"/>
            <a:pathLst>
              <a:path w="442276" h="181393">
                <a:moveTo>
                  <a:pt x="0" y="0"/>
                </a:moveTo>
                <a:lnTo>
                  <a:pt x="442276" y="0"/>
                </a:lnTo>
                <a:lnTo>
                  <a:pt x="442276" y="181393"/>
                </a:lnTo>
                <a:lnTo>
                  <a:pt x="0" y="1813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688">
              <a:latin typeface="Red Hat Display" panose="02010303040201060303" pitchFamily="2" charset="0"/>
            </a:endParaRPr>
          </a:p>
        </p:txBody>
      </p:sp>
      <p:sp>
        <p:nvSpPr>
          <p:cNvPr id="38" name="AutoShape 38" descr="Un robot jaune, bleu et noir au-dessus d’un rectangle noir, distance indiquée comme étant inférieure à 30 cm"/>
          <p:cNvSpPr/>
          <p:nvPr/>
        </p:nvSpPr>
        <p:spPr>
          <a:xfrm>
            <a:off x="9733148" y="2066075"/>
            <a:ext cx="0" cy="1390627"/>
          </a:xfrm>
          <a:prstGeom prst="line">
            <a:avLst/>
          </a:prstGeom>
          <a:ln w="57150" cap="rnd">
            <a:solidFill>
              <a:srgbClr val="A28E6A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 sz="1688">
              <a:latin typeface="Red Hat Display" panose="02010303040201060303" pitchFamily="2" charset="0"/>
            </a:endParaRPr>
          </a:p>
        </p:txBody>
      </p:sp>
      <p:sp>
        <p:nvSpPr>
          <p:cNvPr id="39" name="AutoShape 39" descr="Un robot jaune, bleu et noir au-dessus d’un rectangle noir, distance indiquée comme étant inférieure à 30 cm"/>
          <p:cNvSpPr/>
          <p:nvPr/>
        </p:nvSpPr>
        <p:spPr>
          <a:xfrm rot="-5343544">
            <a:off x="9166558" y="3550004"/>
            <a:ext cx="386690" cy="0"/>
          </a:xfrm>
          <a:prstGeom prst="line">
            <a:avLst/>
          </a:prstGeom>
          <a:ln w="9525" cap="rnd">
            <a:solidFill>
              <a:srgbClr val="D34817"/>
            </a:solidFill>
            <a:prstDash val="solid"/>
            <a:headEnd type="triangle" w="lg" len="med"/>
            <a:tailEnd type="triangle" w="lg" len="med"/>
          </a:ln>
        </p:spPr>
        <p:txBody>
          <a:bodyPr/>
          <a:lstStyle/>
          <a:p>
            <a:endParaRPr lang="en-US" sz="1688">
              <a:latin typeface="Red Hat Display" panose="02010303040201060303" pitchFamily="2" charset="0"/>
            </a:endParaRPr>
          </a:p>
        </p:txBody>
      </p:sp>
      <p:sp>
        <p:nvSpPr>
          <p:cNvPr id="40" name="TextBox 40" descr="Un robot jaune, bleu et noir au-dessus d’un rectangle noir, distance indiquée comme étant inférieure à 30 cm"/>
          <p:cNvSpPr txBox="1"/>
          <p:nvPr/>
        </p:nvSpPr>
        <p:spPr>
          <a:xfrm>
            <a:off x="9447635" y="3456702"/>
            <a:ext cx="942252" cy="275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en-US">
                <a:solidFill>
                  <a:srgbClr val="000000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Rockwell"/>
              </a:rPr>
              <a:t>&lt;30 cm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9A62DF-E552-D175-AE5C-64585CCDD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129" y="6220974"/>
            <a:ext cx="2359490" cy="4614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94350" y="1228558"/>
            <a:ext cx="7473953" cy="3803511"/>
            <a:chOff x="0" y="0"/>
            <a:chExt cx="10143236" cy="5409438"/>
          </a:xfrm>
        </p:grpSpPr>
        <p:sp>
          <p:nvSpPr>
            <p:cNvPr id="9" name="Freeform 9"/>
            <p:cNvSpPr/>
            <p:nvPr/>
          </p:nvSpPr>
          <p:spPr>
            <a:xfrm>
              <a:off x="9017" y="9017"/>
              <a:ext cx="10125075" cy="5391404"/>
            </a:xfrm>
            <a:custGeom>
              <a:avLst/>
              <a:gdLst/>
              <a:ahLst/>
              <a:cxnLst/>
              <a:rect l="l" t="t" r="r" b="b"/>
              <a:pathLst>
                <a:path w="10125075" h="5391404">
                  <a:moveTo>
                    <a:pt x="0" y="898652"/>
                  </a:moveTo>
                  <a:cubicBezTo>
                    <a:pt x="0" y="402336"/>
                    <a:pt x="402971" y="0"/>
                    <a:pt x="900049" y="0"/>
                  </a:cubicBezTo>
                  <a:lnTo>
                    <a:pt x="9225153" y="0"/>
                  </a:lnTo>
                  <a:cubicBezTo>
                    <a:pt x="9722231" y="0"/>
                    <a:pt x="10125075" y="402336"/>
                    <a:pt x="10125075" y="898525"/>
                  </a:cubicBezTo>
                  <a:lnTo>
                    <a:pt x="10125075" y="4492752"/>
                  </a:lnTo>
                  <a:cubicBezTo>
                    <a:pt x="10125075" y="4989068"/>
                    <a:pt x="9722104" y="5391277"/>
                    <a:pt x="9225153" y="5391277"/>
                  </a:cubicBezTo>
                  <a:lnTo>
                    <a:pt x="900049" y="5391277"/>
                  </a:lnTo>
                  <a:cubicBezTo>
                    <a:pt x="402971" y="5391404"/>
                    <a:pt x="0" y="4989068"/>
                    <a:pt x="0" y="4492752"/>
                  </a:cubicBezTo>
                  <a:close/>
                </a:path>
              </a:pathLst>
            </a:custGeom>
            <a:solidFill>
              <a:srgbClr val="D34817"/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0143236" cy="5409438"/>
            </a:xfrm>
            <a:custGeom>
              <a:avLst/>
              <a:gdLst/>
              <a:ahLst/>
              <a:cxnLst/>
              <a:rect l="l" t="t" r="r" b="b"/>
              <a:pathLst>
                <a:path w="10143236" h="5409438">
                  <a:moveTo>
                    <a:pt x="0" y="907669"/>
                  </a:moveTo>
                  <a:cubicBezTo>
                    <a:pt x="0" y="406400"/>
                    <a:pt x="407035" y="0"/>
                    <a:pt x="909066" y="0"/>
                  </a:cubicBezTo>
                  <a:lnTo>
                    <a:pt x="9234170" y="0"/>
                  </a:lnTo>
                  <a:lnTo>
                    <a:pt x="9234170" y="9017"/>
                  </a:lnTo>
                  <a:lnTo>
                    <a:pt x="9234170" y="0"/>
                  </a:lnTo>
                  <a:cubicBezTo>
                    <a:pt x="9736201" y="0"/>
                    <a:pt x="10143236" y="406400"/>
                    <a:pt x="10143236" y="907669"/>
                  </a:cubicBezTo>
                  <a:lnTo>
                    <a:pt x="10134219" y="907669"/>
                  </a:lnTo>
                  <a:lnTo>
                    <a:pt x="10143236" y="907669"/>
                  </a:lnTo>
                  <a:lnTo>
                    <a:pt x="10143236" y="4501769"/>
                  </a:lnTo>
                  <a:lnTo>
                    <a:pt x="10134219" y="4501769"/>
                  </a:lnTo>
                  <a:lnTo>
                    <a:pt x="10143236" y="4501769"/>
                  </a:lnTo>
                  <a:cubicBezTo>
                    <a:pt x="10143236" y="5003038"/>
                    <a:pt x="9736201" y="5409438"/>
                    <a:pt x="9234170" y="5409438"/>
                  </a:cubicBezTo>
                  <a:lnTo>
                    <a:pt x="9234170" y="5400421"/>
                  </a:lnTo>
                  <a:lnTo>
                    <a:pt x="9234170" y="5409438"/>
                  </a:lnTo>
                  <a:lnTo>
                    <a:pt x="909066" y="5409438"/>
                  </a:lnTo>
                  <a:lnTo>
                    <a:pt x="909066" y="5400421"/>
                  </a:lnTo>
                  <a:lnTo>
                    <a:pt x="909066" y="5409438"/>
                  </a:lnTo>
                  <a:cubicBezTo>
                    <a:pt x="407035" y="5409438"/>
                    <a:pt x="0" y="5003038"/>
                    <a:pt x="0" y="4501769"/>
                  </a:cubicBezTo>
                  <a:lnTo>
                    <a:pt x="0" y="907669"/>
                  </a:lnTo>
                  <a:lnTo>
                    <a:pt x="9017" y="907669"/>
                  </a:lnTo>
                  <a:lnTo>
                    <a:pt x="0" y="907669"/>
                  </a:lnTo>
                  <a:moveTo>
                    <a:pt x="18034" y="907669"/>
                  </a:moveTo>
                  <a:lnTo>
                    <a:pt x="18034" y="4501769"/>
                  </a:lnTo>
                  <a:lnTo>
                    <a:pt x="9017" y="4501769"/>
                  </a:lnTo>
                  <a:lnTo>
                    <a:pt x="18034" y="4501769"/>
                  </a:lnTo>
                  <a:cubicBezTo>
                    <a:pt x="18034" y="4993005"/>
                    <a:pt x="416941" y="5391277"/>
                    <a:pt x="908939" y="5391277"/>
                  </a:cubicBezTo>
                  <a:lnTo>
                    <a:pt x="9234170" y="5391277"/>
                  </a:lnTo>
                  <a:cubicBezTo>
                    <a:pt x="9726295" y="5391277"/>
                    <a:pt x="10125075" y="4993005"/>
                    <a:pt x="10125075" y="4501769"/>
                  </a:cubicBezTo>
                  <a:lnTo>
                    <a:pt x="10125075" y="907669"/>
                  </a:lnTo>
                  <a:cubicBezTo>
                    <a:pt x="10125075" y="416433"/>
                    <a:pt x="9726168" y="18161"/>
                    <a:pt x="9234170" y="18161"/>
                  </a:cubicBezTo>
                  <a:lnTo>
                    <a:pt x="909066" y="18161"/>
                  </a:lnTo>
                  <a:lnTo>
                    <a:pt x="909066" y="9017"/>
                  </a:lnTo>
                  <a:lnTo>
                    <a:pt x="909066" y="18034"/>
                  </a:lnTo>
                  <a:cubicBezTo>
                    <a:pt x="416941" y="18034"/>
                    <a:pt x="18034" y="416306"/>
                    <a:pt x="18034" y="90766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921390" y="1413610"/>
            <a:ext cx="6761815" cy="3433396"/>
            <a:chOff x="0" y="0"/>
            <a:chExt cx="9616804" cy="488305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616804" cy="4883052"/>
            </a:xfrm>
            <a:custGeom>
              <a:avLst/>
              <a:gdLst/>
              <a:ahLst/>
              <a:cxnLst/>
              <a:rect l="l" t="t" r="r" b="b"/>
              <a:pathLst>
                <a:path w="9616804" h="4883052">
                  <a:moveTo>
                    <a:pt x="0" y="0"/>
                  </a:moveTo>
                  <a:lnTo>
                    <a:pt x="9616804" y="0"/>
                  </a:lnTo>
                  <a:lnTo>
                    <a:pt x="9616804" y="4883052"/>
                  </a:lnTo>
                  <a:lnTo>
                    <a:pt x="0" y="48830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9616804" cy="492115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4677"/>
                </a:lnSpc>
              </a:pPr>
              <a:r>
                <a:rPr lang="fr-CA" sz="4313">
                  <a:solidFill>
                    <a:srgbClr val="FFFFFF"/>
                  </a:solidFill>
                  <a:latin typeface="Red Hat Display" panose="02010303040201060303" pitchFamily="2" charset="0"/>
                  <a:ea typeface="Red Hat Display" panose="02010303040201060303" pitchFamily="2" charset="0"/>
                  <a:cs typeface="Red Hat Display" panose="02010303040201060303" pitchFamily="2" charset="0"/>
                  <a:sym typeface="Rockwell"/>
                </a:rPr>
                <a:t>Avant de pouvoir programmer votre capteur de distance, vous devez déterminer comment le connecter à votre robot.</a:t>
              </a:r>
              <a:endParaRPr lang="fr-CA" sz="4313">
                <a:solidFill>
                  <a:srgbClr val="FFFFFF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endParaRPr>
            </a:p>
          </p:txBody>
        </p:sp>
      </p:grpSp>
      <p:grpSp>
        <p:nvGrpSpPr>
          <p:cNvPr id="17" name="Group 17" descr="Un robot jaune, bleu et noir au-dessus d’un rectangle noir, distance indiquée comme étant inférieure à 30 cm"/>
          <p:cNvGrpSpPr/>
          <p:nvPr/>
        </p:nvGrpSpPr>
        <p:grpSpPr>
          <a:xfrm>
            <a:off x="9338303" y="4206486"/>
            <a:ext cx="1633062" cy="399515"/>
            <a:chOff x="0" y="0"/>
            <a:chExt cx="2322576" cy="568198"/>
          </a:xfrm>
        </p:grpSpPr>
        <p:sp>
          <p:nvSpPr>
            <p:cNvPr id="18" name="Freeform 18"/>
            <p:cNvSpPr/>
            <p:nvPr/>
          </p:nvSpPr>
          <p:spPr>
            <a:xfrm>
              <a:off x="9017" y="9017"/>
              <a:ext cx="2304542" cy="550164"/>
            </a:xfrm>
            <a:custGeom>
              <a:avLst/>
              <a:gdLst/>
              <a:ahLst/>
              <a:cxnLst/>
              <a:rect l="l" t="t" r="r" b="b"/>
              <a:pathLst>
                <a:path w="2304542" h="550164">
                  <a:moveTo>
                    <a:pt x="0" y="0"/>
                  </a:moveTo>
                  <a:lnTo>
                    <a:pt x="2304542" y="0"/>
                  </a:lnTo>
                  <a:lnTo>
                    <a:pt x="2304542" y="550164"/>
                  </a:lnTo>
                  <a:lnTo>
                    <a:pt x="0" y="5501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2322576" cy="568198"/>
            </a:xfrm>
            <a:custGeom>
              <a:avLst/>
              <a:gdLst/>
              <a:ahLst/>
              <a:cxnLst/>
              <a:rect l="l" t="t" r="r" b="b"/>
              <a:pathLst>
                <a:path w="2322576" h="568198">
                  <a:moveTo>
                    <a:pt x="9017" y="0"/>
                  </a:moveTo>
                  <a:lnTo>
                    <a:pt x="2313559" y="0"/>
                  </a:lnTo>
                  <a:cubicBezTo>
                    <a:pt x="2318512" y="0"/>
                    <a:pt x="2322576" y="4064"/>
                    <a:pt x="2322576" y="9017"/>
                  </a:cubicBezTo>
                  <a:lnTo>
                    <a:pt x="2322576" y="559181"/>
                  </a:lnTo>
                  <a:cubicBezTo>
                    <a:pt x="2322576" y="564134"/>
                    <a:pt x="2318512" y="568198"/>
                    <a:pt x="2313559" y="568198"/>
                  </a:cubicBezTo>
                  <a:lnTo>
                    <a:pt x="9017" y="568198"/>
                  </a:lnTo>
                  <a:cubicBezTo>
                    <a:pt x="4064" y="568198"/>
                    <a:pt x="0" y="564134"/>
                    <a:pt x="0" y="559181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559181"/>
                  </a:lnTo>
                  <a:lnTo>
                    <a:pt x="9017" y="559181"/>
                  </a:lnTo>
                  <a:lnTo>
                    <a:pt x="9017" y="550164"/>
                  </a:lnTo>
                  <a:lnTo>
                    <a:pt x="2313559" y="550164"/>
                  </a:lnTo>
                  <a:lnTo>
                    <a:pt x="2313559" y="559181"/>
                  </a:lnTo>
                  <a:lnTo>
                    <a:pt x="2304542" y="559181"/>
                  </a:lnTo>
                  <a:lnTo>
                    <a:pt x="2304542" y="9017"/>
                  </a:lnTo>
                  <a:lnTo>
                    <a:pt x="2313559" y="9017"/>
                  </a:lnTo>
                  <a:lnTo>
                    <a:pt x="2313559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</p:grpSp>
      <p:sp>
        <p:nvSpPr>
          <p:cNvPr id="20" name="Freeform 20" descr="Un robot jaune, bleu et noir au-dessus d’un rectangle noir, distance indiquée comme étant inférieure à 30 cm"/>
          <p:cNvSpPr/>
          <p:nvPr/>
        </p:nvSpPr>
        <p:spPr>
          <a:xfrm>
            <a:off x="9859161" y="1413610"/>
            <a:ext cx="665740" cy="796184"/>
          </a:xfrm>
          <a:custGeom>
            <a:avLst/>
            <a:gdLst/>
            <a:ahLst/>
            <a:cxnLst/>
            <a:rect l="l" t="t" r="r" b="b"/>
            <a:pathLst>
              <a:path w="710123" h="849263">
                <a:moveTo>
                  <a:pt x="0" y="0"/>
                </a:moveTo>
                <a:lnTo>
                  <a:pt x="710124" y="0"/>
                </a:lnTo>
                <a:lnTo>
                  <a:pt x="710124" y="849263"/>
                </a:lnTo>
                <a:lnTo>
                  <a:pt x="0" y="8492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688">
              <a:latin typeface="Red Hat Display" panose="02010303040201060303" pitchFamily="2" charset="0"/>
            </a:endParaRPr>
          </a:p>
        </p:txBody>
      </p:sp>
      <p:sp>
        <p:nvSpPr>
          <p:cNvPr id="21" name="Freeform 21" descr="Un robot jaune, bleu et noir au-dessus d’un rectangle noir, distance indiquée comme étant inférieure à 30 cm"/>
          <p:cNvSpPr/>
          <p:nvPr/>
        </p:nvSpPr>
        <p:spPr>
          <a:xfrm>
            <a:off x="9987899" y="2121972"/>
            <a:ext cx="414634" cy="170056"/>
          </a:xfrm>
          <a:custGeom>
            <a:avLst/>
            <a:gdLst/>
            <a:ahLst/>
            <a:cxnLst/>
            <a:rect l="l" t="t" r="r" b="b"/>
            <a:pathLst>
              <a:path w="442276" h="181393">
                <a:moveTo>
                  <a:pt x="0" y="0"/>
                </a:moveTo>
                <a:lnTo>
                  <a:pt x="442276" y="0"/>
                </a:lnTo>
                <a:lnTo>
                  <a:pt x="442276" y="181393"/>
                </a:lnTo>
                <a:lnTo>
                  <a:pt x="0" y="1813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688">
              <a:latin typeface="Red Hat Display" panose="02010303040201060303" pitchFamily="2" charset="0"/>
            </a:endParaRPr>
          </a:p>
        </p:txBody>
      </p:sp>
      <p:sp>
        <p:nvSpPr>
          <p:cNvPr id="22" name="AutoShape 22" descr="Un robot jaune, bleu et noir au-dessus d’un rectangle noir, distance indiquée comme étant inférieure à 30 cm"/>
          <p:cNvSpPr/>
          <p:nvPr/>
        </p:nvSpPr>
        <p:spPr>
          <a:xfrm>
            <a:off x="10197042" y="2292027"/>
            <a:ext cx="6061" cy="1412632"/>
          </a:xfrm>
          <a:prstGeom prst="line">
            <a:avLst/>
          </a:prstGeom>
          <a:ln w="57150" cap="rnd">
            <a:solidFill>
              <a:srgbClr val="A28E6A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 sz="1688">
              <a:latin typeface="Red Hat Display" panose="02010303040201060303" pitchFamily="2" charset="0"/>
            </a:endParaRPr>
          </a:p>
        </p:txBody>
      </p:sp>
      <p:sp>
        <p:nvSpPr>
          <p:cNvPr id="23" name="AutoShape 23" descr="Un robot jaune, bleu et noir au-dessus d’un rectangle noir, distance indiquée comme étant inférieure à 30 cm"/>
          <p:cNvSpPr/>
          <p:nvPr/>
        </p:nvSpPr>
        <p:spPr>
          <a:xfrm rot="-5343544">
            <a:off x="9668407" y="3942462"/>
            <a:ext cx="386690" cy="0"/>
          </a:xfrm>
          <a:prstGeom prst="line">
            <a:avLst/>
          </a:prstGeom>
          <a:ln w="19050" cap="rnd">
            <a:solidFill>
              <a:srgbClr val="D34817"/>
            </a:solidFill>
            <a:prstDash val="solid"/>
            <a:headEnd type="triangle" w="lg" len="med"/>
            <a:tailEnd type="triangle" w="lg" len="med"/>
          </a:ln>
        </p:spPr>
        <p:txBody>
          <a:bodyPr/>
          <a:lstStyle/>
          <a:p>
            <a:endParaRPr lang="en-US" sz="1688">
              <a:latin typeface="Red Hat Display" panose="02010303040201060303" pitchFamily="2" charset="0"/>
            </a:endParaRPr>
          </a:p>
        </p:txBody>
      </p:sp>
      <p:sp>
        <p:nvSpPr>
          <p:cNvPr id="24" name="TextBox 24" descr="Un robot jaune, bleu et noir au-dessus d’un rectangle noir, distance indiquée comme étant inférieure à 30 cm"/>
          <p:cNvSpPr txBox="1"/>
          <p:nvPr/>
        </p:nvSpPr>
        <p:spPr>
          <a:xfrm>
            <a:off x="10005055" y="3786892"/>
            <a:ext cx="800535" cy="275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en-US">
                <a:solidFill>
                  <a:srgbClr val="000000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Rockwell"/>
              </a:rPr>
              <a:t>&lt;30 cm</a:t>
            </a:r>
          </a:p>
        </p:txBody>
      </p:sp>
      <p:sp>
        <p:nvSpPr>
          <p:cNvPr id="26" name="Freeform 26"/>
          <p:cNvSpPr/>
          <p:nvPr/>
        </p:nvSpPr>
        <p:spPr>
          <a:xfrm>
            <a:off x="1721131" y="260766"/>
            <a:ext cx="8569594" cy="763295"/>
          </a:xfrm>
          <a:custGeom>
            <a:avLst/>
            <a:gdLst/>
            <a:ahLst/>
            <a:cxnLst/>
            <a:rect l="l" t="t" r="r" b="b"/>
            <a:pathLst>
              <a:path w="12187867" h="1085575">
                <a:moveTo>
                  <a:pt x="0" y="0"/>
                </a:moveTo>
                <a:lnTo>
                  <a:pt x="12187867" y="0"/>
                </a:lnTo>
                <a:lnTo>
                  <a:pt x="12187867" y="1085575"/>
                </a:lnTo>
                <a:lnTo>
                  <a:pt x="0" y="108557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 sz="1688">
              <a:latin typeface="Red Hat Display" panose="02010303040201060303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5D817F-1292-8533-8E2D-E15B160F9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129" y="6220974"/>
            <a:ext cx="2359490" cy="461411"/>
          </a:xfrm>
          <a:prstGeom prst="rect">
            <a:avLst/>
          </a:prstGeom>
        </p:spPr>
      </p:pic>
      <p:grpSp>
        <p:nvGrpSpPr>
          <p:cNvPr id="3" name="Group 8">
            <a:extLst>
              <a:ext uri="{FF2B5EF4-FFF2-40B4-BE49-F238E27FC236}">
                <a16:creationId xmlns:a16="http://schemas.microsoft.com/office/drawing/2014/main" id="{10F84A17-9AE9-DE95-B30B-AB623E49286B}"/>
              </a:ext>
            </a:extLst>
          </p:cNvPr>
          <p:cNvGrpSpPr/>
          <p:nvPr/>
        </p:nvGrpSpPr>
        <p:grpSpPr>
          <a:xfrm>
            <a:off x="400129" y="233977"/>
            <a:ext cx="9890596" cy="790084"/>
            <a:chOff x="-1878758" y="-38100"/>
            <a:chExt cx="14066625" cy="1123675"/>
          </a:xfrm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E7DA6450-F84D-5818-1161-FC152C9BCD73}"/>
                </a:ext>
              </a:extLst>
            </p:cNvPr>
            <p:cNvSpPr/>
            <p:nvPr/>
          </p:nvSpPr>
          <p:spPr>
            <a:xfrm>
              <a:off x="0" y="0"/>
              <a:ext cx="12187867" cy="1085575"/>
            </a:xfrm>
            <a:custGeom>
              <a:avLst/>
              <a:gdLst/>
              <a:ahLst/>
              <a:cxnLst/>
              <a:rect l="l" t="t" r="r" b="b"/>
              <a:pathLst>
                <a:path w="12187867" h="1085575">
                  <a:moveTo>
                    <a:pt x="0" y="0"/>
                  </a:moveTo>
                  <a:lnTo>
                    <a:pt x="12187867" y="0"/>
                  </a:lnTo>
                  <a:lnTo>
                    <a:pt x="12187867" y="1085575"/>
                  </a:lnTo>
                  <a:lnTo>
                    <a:pt x="0" y="10855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  <p:sp>
          <p:nvSpPr>
            <p:cNvPr id="5" name="TextBox 10">
              <a:extLst>
                <a:ext uri="{FF2B5EF4-FFF2-40B4-BE49-F238E27FC236}">
                  <a16:creationId xmlns:a16="http://schemas.microsoft.com/office/drawing/2014/main" id="{F1FEC3FF-C847-CA69-7B2D-52B9DEFE8492}"/>
                </a:ext>
              </a:extLst>
            </p:cNvPr>
            <p:cNvSpPr txBox="1"/>
            <p:nvPr/>
          </p:nvSpPr>
          <p:spPr>
            <a:xfrm>
              <a:off x="-1878758" y="-38100"/>
              <a:ext cx="14066625" cy="11236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4468"/>
                </a:lnSpc>
              </a:pPr>
              <a:r>
                <a:rPr lang="fr-CA" sz="4400" b="1">
                  <a:solidFill>
                    <a:srgbClr val="0070C0"/>
                  </a:solidFill>
                  <a:latin typeface="Red Hat Display ExtraBold" panose="02010303040201060303" pitchFamily="2" charset="0"/>
                  <a:ea typeface="Red Hat Display ExtraBold" panose="02010303040201060303" pitchFamily="2" charset="0"/>
                  <a:cs typeface="Red Hat Display ExtraBold" panose="02010303040201060303" pitchFamily="2" charset="0"/>
                  <a:sym typeface="Rockwell Condensed"/>
                </a:rPr>
                <a:t>Défi n°1 : Loin d'un objet</a:t>
              </a:r>
              <a:endParaRPr lang="fr-CA" sz="4400" b="1">
                <a:solidFill>
                  <a:srgbClr val="0070C0"/>
                </a:solidFill>
                <a:latin typeface="Red Hat Display ExtraBold" panose="02010303040201060303" pitchFamily="2" charset="0"/>
                <a:ea typeface="Red Hat Display ExtraBold" panose="02010303040201060303" pitchFamily="2" charset="0"/>
                <a:cs typeface="Red Hat Display ExtraBold" panose="02010303040201060303" pitchFamily="2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tructions de programmation: au lancement du programme, définir les moteurs de déplacement pour C+D, définir la vitesse de déplacement à 50% et commencer à déplacer, avec avancer tout droit sélectionné">
            <a:extLst>
              <a:ext uri="{FF2B5EF4-FFF2-40B4-BE49-F238E27FC236}">
                <a16:creationId xmlns:a16="http://schemas.microsoft.com/office/drawing/2014/main" id="{45E54A10-7DDC-6E5E-BB31-30124D3A1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334" y="3354974"/>
            <a:ext cx="3615740" cy="2129871"/>
          </a:xfrm>
          <a:prstGeom prst="rect">
            <a:avLst/>
          </a:prstGeom>
          <a:ln>
            <a:noFill/>
          </a:ln>
        </p:spPr>
      </p:pic>
      <p:grpSp>
        <p:nvGrpSpPr>
          <p:cNvPr id="4" name="Group 4"/>
          <p:cNvGrpSpPr/>
          <p:nvPr/>
        </p:nvGrpSpPr>
        <p:grpSpPr>
          <a:xfrm>
            <a:off x="10077685" y="6285484"/>
            <a:ext cx="332739" cy="332740"/>
            <a:chOff x="0" y="0"/>
            <a:chExt cx="473229" cy="4732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3202" cy="473202"/>
            </a:xfrm>
            <a:custGeom>
              <a:avLst/>
              <a:gdLst/>
              <a:ahLst/>
              <a:cxnLst/>
              <a:rect l="l" t="t" r="r" b="b"/>
              <a:pathLst>
                <a:path w="473202" h="473202">
                  <a:moveTo>
                    <a:pt x="0" y="236601"/>
                  </a:moveTo>
                  <a:cubicBezTo>
                    <a:pt x="0" y="105918"/>
                    <a:pt x="105918" y="0"/>
                    <a:pt x="236601" y="0"/>
                  </a:cubicBezTo>
                  <a:lnTo>
                    <a:pt x="236601" y="9017"/>
                  </a:lnTo>
                  <a:lnTo>
                    <a:pt x="236601" y="0"/>
                  </a:lnTo>
                  <a:cubicBezTo>
                    <a:pt x="367284" y="0"/>
                    <a:pt x="473202" y="105918"/>
                    <a:pt x="473202" y="236601"/>
                  </a:cubicBezTo>
                  <a:cubicBezTo>
                    <a:pt x="473202" y="367284"/>
                    <a:pt x="367284" y="473202"/>
                    <a:pt x="236601" y="473202"/>
                  </a:cubicBezTo>
                  <a:lnTo>
                    <a:pt x="236601" y="464185"/>
                  </a:lnTo>
                  <a:lnTo>
                    <a:pt x="236601" y="473202"/>
                  </a:lnTo>
                  <a:cubicBezTo>
                    <a:pt x="105918" y="473202"/>
                    <a:pt x="0" y="367284"/>
                    <a:pt x="0" y="236601"/>
                  </a:cubicBezTo>
                  <a:lnTo>
                    <a:pt x="9017" y="236601"/>
                  </a:lnTo>
                  <a:lnTo>
                    <a:pt x="14605" y="243713"/>
                  </a:lnTo>
                  <a:cubicBezTo>
                    <a:pt x="11938" y="245872"/>
                    <a:pt x="8128" y="246253"/>
                    <a:pt x="5080" y="244856"/>
                  </a:cubicBezTo>
                  <a:cubicBezTo>
                    <a:pt x="2032" y="243459"/>
                    <a:pt x="0" y="240030"/>
                    <a:pt x="0" y="236601"/>
                  </a:cubicBezTo>
                  <a:moveTo>
                    <a:pt x="18034" y="236601"/>
                  </a:moveTo>
                  <a:lnTo>
                    <a:pt x="9017" y="236601"/>
                  </a:lnTo>
                  <a:lnTo>
                    <a:pt x="3429" y="229489"/>
                  </a:lnTo>
                  <a:cubicBezTo>
                    <a:pt x="6096" y="227330"/>
                    <a:pt x="9906" y="226949"/>
                    <a:pt x="12954" y="228346"/>
                  </a:cubicBezTo>
                  <a:cubicBezTo>
                    <a:pt x="16002" y="229743"/>
                    <a:pt x="18034" y="233045"/>
                    <a:pt x="18034" y="236474"/>
                  </a:cubicBezTo>
                  <a:cubicBezTo>
                    <a:pt x="18034" y="357124"/>
                    <a:pt x="115824" y="455041"/>
                    <a:pt x="236601" y="455041"/>
                  </a:cubicBezTo>
                  <a:cubicBezTo>
                    <a:pt x="357378" y="455041"/>
                    <a:pt x="455168" y="357251"/>
                    <a:pt x="455168" y="236474"/>
                  </a:cubicBezTo>
                  <a:lnTo>
                    <a:pt x="464185" y="236474"/>
                  </a:lnTo>
                  <a:lnTo>
                    <a:pt x="455168" y="236474"/>
                  </a:lnTo>
                  <a:cubicBezTo>
                    <a:pt x="455168" y="115824"/>
                    <a:pt x="357378" y="17907"/>
                    <a:pt x="236601" y="17907"/>
                  </a:cubicBezTo>
                  <a:lnTo>
                    <a:pt x="236601" y="9017"/>
                  </a:lnTo>
                  <a:lnTo>
                    <a:pt x="236601" y="18034"/>
                  </a:lnTo>
                  <a:cubicBezTo>
                    <a:pt x="115951" y="18034"/>
                    <a:pt x="18034" y="115824"/>
                    <a:pt x="18034" y="23660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840053" y="4917813"/>
            <a:ext cx="3760176" cy="1520694"/>
            <a:chOff x="0" y="0"/>
            <a:chExt cx="5347806" cy="2162765"/>
          </a:xfrm>
        </p:grpSpPr>
        <p:sp>
          <p:nvSpPr>
            <p:cNvPr id="15" name="Freeform 15"/>
            <p:cNvSpPr/>
            <p:nvPr/>
          </p:nvSpPr>
          <p:spPr>
            <a:xfrm>
              <a:off x="-1524" y="-1524"/>
              <a:ext cx="5350847" cy="2165813"/>
            </a:xfrm>
            <a:custGeom>
              <a:avLst/>
              <a:gdLst/>
              <a:ahLst/>
              <a:cxnLst/>
              <a:rect l="l" t="t" r="r" b="b"/>
              <a:pathLst>
                <a:path w="5350847" h="2165813">
                  <a:moveTo>
                    <a:pt x="1524" y="0"/>
                  </a:moveTo>
                  <a:lnTo>
                    <a:pt x="5349322" y="0"/>
                  </a:lnTo>
                  <a:cubicBezTo>
                    <a:pt x="5350212" y="0"/>
                    <a:pt x="5350847" y="762"/>
                    <a:pt x="5350847" y="1524"/>
                  </a:cubicBezTo>
                  <a:lnTo>
                    <a:pt x="5350847" y="2164289"/>
                  </a:lnTo>
                  <a:cubicBezTo>
                    <a:pt x="5350847" y="2165178"/>
                    <a:pt x="5350085" y="2165813"/>
                    <a:pt x="5349322" y="2165813"/>
                  </a:cubicBezTo>
                  <a:lnTo>
                    <a:pt x="1524" y="2165813"/>
                  </a:lnTo>
                  <a:cubicBezTo>
                    <a:pt x="635" y="2165813"/>
                    <a:pt x="0" y="2165051"/>
                    <a:pt x="0" y="2164289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93"/>
                  </a:moveTo>
                  <a:lnTo>
                    <a:pt x="1524" y="1524"/>
                  </a:lnTo>
                  <a:lnTo>
                    <a:pt x="3195" y="1524"/>
                  </a:lnTo>
                  <a:lnTo>
                    <a:pt x="3195" y="2164289"/>
                  </a:lnTo>
                  <a:lnTo>
                    <a:pt x="1524" y="2164289"/>
                  </a:lnTo>
                  <a:lnTo>
                    <a:pt x="1524" y="2162720"/>
                  </a:lnTo>
                  <a:lnTo>
                    <a:pt x="5349322" y="2162720"/>
                  </a:lnTo>
                  <a:lnTo>
                    <a:pt x="5349322" y="2164289"/>
                  </a:lnTo>
                  <a:lnTo>
                    <a:pt x="5347651" y="2164289"/>
                  </a:lnTo>
                  <a:lnTo>
                    <a:pt x="5347651" y="1524"/>
                  </a:lnTo>
                  <a:lnTo>
                    <a:pt x="5349322" y="1524"/>
                  </a:lnTo>
                  <a:lnTo>
                    <a:pt x="5349322" y="3093"/>
                  </a:lnTo>
                  <a:lnTo>
                    <a:pt x="1524" y="30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5347806" cy="2200865"/>
            </a:xfrm>
            <a:prstGeom prst="rect">
              <a:avLst/>
            </a:prstGeom>
          </p:spPr>
          <p:txBody>
            <a:bodyPr lIns="47625" tIns="47625" rIns="47625" bIns="47625" rtlCol="0" anchor="t"/>
            <a:lstStyle/>
            <a:p>
              <a:pPr>
                <a:lnSpc>
                  <a:spcPts val="1883"/>
                </a:lnSpc>
              </a:pPr>
              <a:r>
                <a:rPr lang="fr-CA" sz="1688" b="1">
                  <a:solidFill>
                    <a:srgbClr val="000000"/>
                  </a:solidFill>
                  <a:latin typeface="Red Hat Display" panose="02010303040201060303" pitchFamily="2" charset="0"/>
                  <a:ea typeface="Red Hat Display" panose="02010303040201060303" pitchFamily="2" charset="0"/>
                  <a:cs typeface="Red Hat Display" panose="02010303040201060303" pitchFamily="2" charset="0"/>
                  <a:sym typeface="Rockwell Bold"/>
                </a:rPr>
                <a:t>Remarque : 50 % est la vitesse par défaut. Le bloc de vitesse de déplacement peut donc être omis dans ce cas. Il est fourni pour vous permettre d'ajuster la vitesse selon vos besoins.</a:t>
              </a:r>
            </a:p>
          </p:txBody>
        </p:sp>
      </p:grpSp>
      <p:sp>
        <p:nvSpPr>
          <p:cNvPr id="17" name="Freeform 17" descr="Un robot jaune, bleu et noir à gauche et un rectangle noir à droite, distance indiquée comme étant inférieure à 30 cm"/>
          <p:cNvSpPr/>
          <p:nvPr/>
        </p:nvSpPr>
        <p:spPr>
          <a:xfrm>
            <a:off x="7276710" y="1648480"/>
            <a:ext cx="796184" cy="665740"/>
          </a:xfrm>
          <a:custGeom>
            <a:avLst/>
            <a:gdLst/>
            <a:ahLst/>
            <a:cxnLst/>
            <a:rect l="l" t="t" r="r" b="b"/>
            <a:pathLst>
              <a:path w="849263" h="710123">
                <a:moveTo>
                  <a:pt x="0" y="0"/>
                </a:moveTo>
                <a:lnTo>
                  <a:pt x="849263" y="0"/>
                </a:lnTo>
                <a:lnTo>
                  <a:pt x="849263" y="710123"/>
                </a:lnTo>
                <a:lnTo>
                  <a:pt x="0" y="7101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688">
              <a:latin typeface="Red Hat Display" panose="02010303040201060303" pitchFamily="2" charset="0"/>
            </a:endParaRPr>
          </a:p>
        </p:txBody>
      </p:sp>
      <p:grpSp>
        <p:nvGrpSpPr>
          <p:cNvPr id="18" name="Group 18" descr="Un robot jaune, bleu et noir à gauche et un rectangle noir à droite, distance indiquée comme étant inférieure à 30 cm"/>
          <p:cNvGrpSpPr/>
          <p:nvPr/>
        </p:nvGrpSpPr>
        <p:grpSpPr>
          <a:xfrm>
            <a:off x="9386166" y="1389313"/>
            <a:ext cx="267712" cy="1146125"/>
            <a:chOff x="0" y="0"/>
            <a:chExt cx="380746" cy="1630045"/>
          </a:xfrm>
        </p:grpSpPr>
        <p:sp>
          <p:nvSpPr>
            <p:cNvPr id="19" name="Freeform 19"/>
            <p:cNvSpPr/>
            <p:nvPr/>
          </p:nvSpPr>
          <p:spPr>
            <a:xfrm>
              <a:off x="9017" y="9017"/>
              <a:ext cx="362712" cy="1612011"/>
            </a:xfrm>
            <a:custGeom>
              <a:avLst/>
              <a:gdLst/>
              <a:ahLst/>
              <a:cxnLst/>
              <a:rect l="l" t="t" r="r" b="b"/>
              <a:pathLst>
                <a:path w="362712" h="1612011">
                  <a:moveTo>
                    <a:pt x="0" y="0"/>
                  </a:moveTo>
                  <a:lnTo>
                    <a:pt x="362712" y="0"/>
                  </a:lnTo>
                  <a:lnTo>
                    <a:pt x="362712" y="1612011"/>
                  </a:lnTo>
                  <a:lnTo>
                    <a:pt x="0" y="16120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380746" cy="1630045"/>
            </a:xfrm>
            <a:custGeom>
              <a:avLst/>
              <a:gdLst/>
              <a:ahLst/>
              <a:cxnLst/>
              <a:rect l="l" t="t" r="r" b="b"/>
              <a:pathLst>
                <a:path w="380746" h="1630045">
                  <a:moveTo>
                    <a:pt x="9017" y="0"/>
                  </a:moveTo>
                  <a:lnTo>
                    <a:pt x="371729" y="0"/>
                  </a:lnTo>
                  <a:cubicBezTo>
                    <a:pt x="376682" y="0"/>
                    <a:pt x="380746" y="4064"/>
                    <a:pt x="380746" y="9017"/>
                  </a:cubicBezTo>
                  <a:lnTo>
                    <a:pt x="380746" y="1621028"/>
                  </a:lnTo>
                  <a:cubicBezTo>
                    <a:pt x="380746" y="1625981"/>
                    <a:pt x="376682" y="1630045"/>
                    <a:pt x="371729" y="1630045"/>
                  </a:cubicBezTo>
                  <a:lnTo>
                    <a:pt x="9017" y="1630045"/>
                  </a:lnTo>
                  <a:cubicBezTo>
                    <a:pt x="4064" y="1630045"/>
                    <a:pt x="0" y="1625981"/>
                    <a:pt x="0" y="1621028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1621028"/>
                  </a:lnTo>
                  <a:lnTo>
                    <a:pt x="9017" y="1621028"/>
                  </a:lnTo>
                  <a:lnTo>
                    <a:pt x="9017" y="1612011"/>
                  </a:lnTo>
                  <a:lnTo>
                    <a:pt x="371729" y="1612011"/>
                  </a:lnTo>
                  <a:lnTo>
                    <a:pt x="371729" y="1621028"/>
                  </a:lnTo>
                  <a:lnTo>
                    <a:pt x="362712" y="1621028"/>
                  </a:lnTo>
                  <a:lnTo>
                    <a:pt x="362712" y="9017"/>
                  </a:lnTo>
                  <a:lnTo>
                    <a:pt x="371729" y="9017"/>
                  </a:lnTo>
                  <a:lnTo>
                    <a:pt x="371729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</p:grpSp>
      <p:sp>
        <p:nvSpPr>
          <p:cNvPr id="21" name="AutoShape 21" descr="Un robot jaune, bleu et noir à gauche et un rectangle noir à droite, distance indiquée comme étant inférieure à 30 cm"/>
          <p:cNvSpPr/>
          <p:nvPr/>
        </p:nvSpPr>
        <p:spPr>
          <a:xfrm>
            <a:off x="8072892" y="1981349"/>
            <a:ext cx="1294498" cy="1592"/>
          </a:xfrm>
          <a:prstGeom prst="line">
            <a:avLst/>
          </a:prstGeom>
          <a:ln w="57150" cap="rnd">
            <a:solidFill>
              <a:srgbClr val="A28E6A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 sz="1688">
              <a:latin typeface="Red Hat Display" panose="02010303040201060303" pitchFamily="2" charset="0"/>
            </a:endParaRPr>
          </a:p>
        </p:txBody>
      </p:sp>
      <p:sp>
        <p:nvSpPr>
          <p:cNvPr id="22" name="Freeform 22" descr="Un robot jaune, bleu et noir à gauche et un rectangle noir à droite, distance indiquée comme étant inférieure à 30 cm"/>
          <p:cNvSpPr/>
          <p:nvPr/>
        </p:nvSpPr>
        <p:spPr>
          <a:xfrm>
            <a:off x="7883148" y="1775625"/>
            <a:ext cx="170056" cy="414634"/>
          </a:xfrm>
          <a:custGeom>
            <a:avLst/>
            <a:gdLst/>
            <a:ahLst/>
            <a:cxnLst/>
            <a:rect l="l" t="t" r="r" b="b"/>
            <a:pathLst>
              <a:path w="181393" h="442276">
                <a:moveTo>
                  <a:pt x="0" y="0"/>
                </a:moveTo>
                <a:lnTo>
                  <a:pt x="181393" y="0"/>
                </a:lnTo>
                <a:lnTo>
                  <a:pt x="181393" y="442276"/>
                </a:lnTo>
                <a:lnTo>
                  <a:pt x="0" y="4422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688">
              <a:latin typeface="Red Hat Display" panose="02010303040201060303" pitchFamily="2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881451" y="2804479"/>
            <a:ext cx="8154190" cy="557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fr-CA" sz="1781">
                <a:solidFill>
                  <a:srgbClr val="000000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Rockwell"/>
              </a:rPr>
              <a:t>Dans les leçons précédentes, vous avez appris à configurer votre robot. Le premier ensemble de blocs définit les moteurs de déplacement et la vitesse.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514383" y="4340386"/>
            <a:ext cx="3524651" cy="274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fr-CA" sz="1781">
                <a:solidFill>
                  <a:srgbClr val="000000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Rockwell"/>
              </a:rPr>
              <a:t>Configurer le robot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150083" y="5062603"/>
            <a:ext cx="2688899" cy="557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fr-CA" sz="1781">
                <a:solidFill>
                  <a:srgbClr val="000000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Rockwell"/>
              </a:rPr>
              <a:t>Commencer le déplacement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881449" y="1618758"/>
            <a:ext cx="5063016" cy="557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fr-CA" sz="1781">
                <a:solidFill>
                  <a:srgbClr val="000000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Rockwell"/>
              </a:rPr>
              <a:t>Conduisez le robot vers un objet et arrêtez-le à une distance inférieure à 30 cm.</a:t>
            </a:r>
          </a:p>
        </p:txBody>
      </p:sp>
      <p:sp>
        <p:nvSpPr>
          <p:cNvPr id="28" name="TextBox 28" descr="Un robot jaune, bleu et noir à gauche et un rectangle noir à droite, distance indiquée comme étant inférieure à 30 cm"/>
          <p:cNvSpPr txBox="1"/>
          <p:nvPr/>
        </p:nvSpPr>
        <p:spPr>
          <a:xfrm>
            <a:off x="8406933" y="1535759"/>
            <a:ext cx="840116" cy="275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en-US">
                <a:solidFill>
                  <a:srgbClr val="000000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Rockwell"/>
              </a:rPr>
              <a:t>&lt; 30 cm</a:t>
            </a:r>
          </a:p>
        </p:txBody>
      </p:sp>
      <p:sp>
        <p:nvSpPr>
          <p:cNvPr id="29" name="Freeform 2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209581" y="4102288"/>
            <a:ext cx="304803" cy="815525"/>
          </a:xfrm>
          <a:custGeom>
            <a:avLst/>
            <a:gdLst/>
            <a:ahLst/>
            <a:cxnLst/>
            <a:rect l="l" t="t" r="r" b="b"/>
            <a:pathLst>
              <a:path w="325123" h="869893">
                <a:moveTo>
                  <a:pt x="0" y="0"/>
                </a:moveTo>
                <a:lnTo>
                  <a:pt x="325123" y="0"/>
                </a:lnTo>
                <a:lnTo>
                  <a:pt x="325123" y="869893"/>
                </a:lnTo>
                <a:lnTo>
                  <a:pt x="0" y="8698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688">
              <a:latin typeface="Red Hat Display" panose="02010303040201060303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A5C3EB-458F-59DB-1FB8-3B941EBA5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129" y="6220974"/>
            <a:ext cx="2359490" cy="461411"/>
          </a:xfrm>
          <a:prstGeom prst="rect">
            <a:avLst/>
          </a:prstGeom>
        </p:spPr>
      </p:pic>
      <p:grpSp>
        <p:nvGrpSpPr>
          <p:cNvPr id="6" name="Group 8">
            <a:extLst>
              <a:ext uri="{FF2B5EF4-FFF2-40B4-BE49-F238E27FC236}">
                <a16:creationId xmlns:a16="http://schemas.microsoft.com/office/drawing/2014/main" id="{32EAAC0A-9812-CA33-1C8B-3ABBEE7E8F03}"/>
              </a:ext>
            </a:extLst>
          </p:cNvPr>
          <p:cNvGrpSpPr/>
          <p:nvPr/>
        </p:nvGrpSpPr>
        <p:grpSpPr>
          <a:xfrm>
            <a:off x="400129" y="233977"/>
            <a:ext cx="9890596" cy="790084"/>
            <a:chOff x="-1878758" y="-38100"/>
            <a:chExt cx="14066625" cy="1123675"/>
          </a:xfrm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D22C5649-644E-1FC8-CE74-DD1AF00F2566}"/>
                </a:ext>
              </a:extLst>
            </p:cNvPr>
            <p:cNvSpPr/>
            <p:nvPr/>
          </p:nvSpPr>
          <p:spPr>
            <a:xfrm>
              <a:off x="0" y="0"/>
              <a:ext cx="12187867" cy="1085575"/>
            </a:xfrm>
            <a:custGeom>
              <a:avLst/>
              <a:gdLst/>
              <a:ahLst/>
              <a:cxnLst/>
              <a:rect l="l" t="t" r="r" b="b"/>
              <a:pathLst>
                <a:path w="12187867" h="1085575">
                  <a:moveTo>
                    <a:pt x="0" y="0"/>
                  </a:moveTo>
                  <a:lnTo>
                    <a:pt x="12187867" y="0"/>
                  </a:lnTo>
                  <a:lnTo>
                    <a:pt x="12187867" y="1085575"/>
                  </a:lnTo>
                  <a:lnTo>
                    <a:pt x="0" y="10855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E3F537-B62B-7A77-6511-F88F2FEA25AA}"/>
                </a:ext>
              </a:extLst>
            </p:cNvPr>
            <p:cNvSpPr txBox="1"/>
            <p:nvPr/>
          </p:nvSpPr>
          <p:spPr>
            <a:xfrm>
              <a:off x="-1878758" y="-38100"/>
              <a:ext cx="14066625" cy="11236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4468"/>
                </a:lnSpc>
              </a:pPr>
              <a:r>
                <a:rPr lang="fr-CA" sz="4400" b="1">
                  <a:solidFill>
                    <a:srgbClr val="0070C0"/>
                  </a:solidFill>
                  <a:latin typeface="Red Hat Display ExtraBold" panose="02010303040201060303" pitchFamily="2" charset="0"/>
                  <a:ea typeface="Red Hat Display ExtraBold" panose="02010303040201060303" pitchFamily="2" charset="0"/>
                  <a:cs typeface="Red Hat Display ExtraBold" panose="02010303040201060303" pitchFamily="2" charset="0"/>
                  <a:sym typeface="Rockwell Condensed"/>
                </a:rPr>
                <a:t>Défi n°1</a:t>
              </a:r>
              <a:endParaRPr lang="fr-CA" sz="4400" b="1">
                <a:solidFill>
                  <a:srgbClr val="0070C0"/>
                </a:solidFill>
                <a:latin typeface="Red Hat Display ExtraBold" panose="02010303040201060303" pitchFamily="2" charset="0"/>
                <a:ea typeface="Red Hat Display ExtraBold" panose="02010303040201060303" pitchFamily="2" charset="0"/>
                <a:cs typeface="Red Hat Display ExtraBold" panose="02010303040201060303" pitchFamily="2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tructions de programmation: lancer, définir les moteurs de déplacement pour A+E, définir la vitesse de déplacement à 50%, commencer à déplacer tout droit, attendre jusqu'à ce que avec le capteur de distance C plus proche que 20 cm et s'arrêter">
            <a:extLst>
              <a:ext uri="{FF2B5EF4-FFF2-40B4-BE49-F238E27FC236}">
                <a16:creationId xmlns:a16="http://schemas.microsoft.com/office/drawing/2014/main" id="{4327C5DF-912D-00C3-28C8-F2B3E336D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29" y="1562763"/>
            <a:ext cx="7424165" cy="3662774"/>
          </a:xfrm>
          <a:prstGeom prst="rect">
            <a:avLst/>
          </a:prstGeom>
          <a:ln>
            <a:noFill/>
          </a:ln>
        </p:spPr>
      </p:pic>
      <p:grpSp>
        <p:nvGrpSpPr>
          <p:cNvPr id="8" name="Group 8"/>
          <p:cNvGrpSpPr/>
          <p:nvPr/>
        </p:nvGrpSpPr>
        <p:grpSpPr>
          <a:xfrm>
            <a:off x="400129" y="150372"/>
            <a:ext cx="9253720" cy="850926"/>
            <a:chOff x="-2106766" y="-38100"/>
            <a:chExt cx="13160846" cy="121020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054080" cy="1172106"/>
            </a:xfrm>
            <a:custGeom>
              <a:avLst/>
              <a:gdLst/>
              <a:ahLst/>
              <a:cxnLst/>
              <a:rect l="l" t="t" r="r" b="b"/>
              <a:pathLst>
                <a:path w="11054080" h="1172106">
                  <a:moveTo>
                    <a:pt x="0" y="0"/>
                  </a:moveTo>
                  <a:lnTo>
                    <a:pt x="11054080" y="0"/>
                  </a:lnTo>
                  <a:lnTo>
                    <a:pt x="11054080" y="1172106"/>
                  </a:lnTo>
                  <a:lnTo>
                    <a:pt x="0" y="117210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-2106766" y="-38100"/>
              <a:ext cx="13160846" cy="121020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4829"/>
                </a:lnSpc>
              </a:pPr>
              <a:r>
                <a:rPr lang="fr-CA" sz="4400" b="1">
                  <a:solidFill>
                    <a:srgbClr val="0070C0"/>
                  </a:solidFill>
                  <a:latin typeface="Red Hat Display ExtraBold" panose="02010303040201060303" pitchFamily="2" charset="0"/>
                  <a:ea typeface="Red Hat Display ExtraBold" panose="02010303040201060303" pitchFamily="2" charset="0"/>
                  <a:cs typeface="Red Hat Display ExtraBold" panose="02010303040201060303" pitchFamily="2" charset="0"/>
                  <a:sym typeface="Rockwell Condensed"/>
                </a:rPr>
                <a:t>Défi n°1 : Solution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5037195" y="2371947"/>
            <a:ext cx="359552" cy="962012"/>
          </a:xfrm>
          <a:custGeom>
            <a:avLst/>
            <a:gdLst/>
            <a:ahLst/>
            <a:cxnLst/>
            <a:rect l="l" t="t" r="r" b="b"/>
            <a:pathLst>
              <a:path w="383522" h="1026146">
                <a:moveTo>
                  <a:pt x="0" y="0"/>
                </a:moveTo>
                <a:lnTo>
                  <a:pt x="383522" y="0"/>
                </a:lnTo>
                <a:lnTo>
                  <a:pt x="383522" y="1026147"/>
                </a:lnTo>
                <a:lnTo>
                  <a:pt x="0" y="10261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688">
              <a:latin typeface="Red Hat Display" panose="02010303040201060303" pitchFamily="2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517169" y="2720443"/>
            <a:ext cx="3524651" cy="274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fr-CA" sz="1781">
                <a:solidFill>
                  <a:srgbClr val="000000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Rockwell"/>
              </a:rPr>
              <a:t>Configurer le robot</a:t>
            </a:r>
            <a:endParaRPr lang="fr-CA" sz="1781">
              <a:solidFill>
                <a:srgbClr val="000000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728931" y="3547855"/>
            <a:ext cx="3524651" cy="274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fr-CA" sz="1781">
                <a:solidFill>
                  <a:srgbClr val="000000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Rockwell"/>
              </a:rPr>
              <a:t>Commencer le déplacement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251912" y="3875459"/>
            <a:ext cx="3079476" cy="839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fr-CA" sz="1781">
                <a:solidFill>
                  <a:srgbClr val="000000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Rockwell"/>
              </a:rPr>
              <a:t>Attendre que le capteur </a:t>
            </a:r>
            <a:endParaRPr lang="fr-CA" sz="1781">
              <a:solidFill>
                <a:srgbClr val="000000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pPr>
              <a:lnSpc>
                <a:spcPts val="2160"/>
              </a:lnSpc>
            </a:pPr>
            <a:r>
              <a:rPr lang="fr-CA" sz="1781">
                <a:solidFill>
                  <a:srgbClr val="000000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Rockwell"/>
              </a:rPr>
              <a:t>de distance indique </a:t>
            </a:r>
            <a:endParaRPr lang="fr-CA" sz="1781">
              <a:solidFill>
                <a:srgbClr val="000000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pPr>
              <a:lnSpc>
                <a:spcPts val="2160"/>
              </a:lnSpc>
            </a:pPr>
            <a:r>
              <a:rPr lang="fr-CA" sz="1781">
                <a:solidFill>
                  <a:srgbClr val="000000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Rockwell"/>
              </a:rPr>
              <a:t>moins de 30 cm</a:t>
            </a:r>
            <a:endParaRPr lang="fr-CA" sz="1781">
              <a:solidFill>
                <a:srgbClr val="000000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086847" y="4697217"/>
            <a:ext cx="3524651" cy="274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fr-CA" sz="1781">
                <a:solidFill>
                  <a:srgbClr val="000000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Rockwell"/>
              </a:rPr>
              <a:t>Arrêter le déplacement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E78921-56BD-FB25-01FC-BA1BF55E0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129" y="6220974"/>
            <a:ext cx="2359490" cy="4614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886049" y="282266"/>
            <a:ext cx="7772400" cy="775259"/>
          </a:xfrm>
          <a:custGeom>
            <a:avLst/>
            <a:gdLst/>
            <a:ahLst/>
            <a:cxnLst/>
            <a:rect l="l" t="t" r="r" b="b"/>
            <a:pathLst>
              <a:path w="11054080" h="1102590">
                <a:moveTo>
                  <a:pt x="0" y="0"/>
                </a:moveTo>
                <a:lnTo>
                  <a:pt x="11054080" y="0"/>
                </a:lnTo>
                <a:lnTo>
                  <a:pt x="11054080" y="1102590"/>
                </a:lnTo>
                <a:lnTo>
                  <a:pt x="0" y="110259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 sz="1688">
              <a:latin typeface="Red Hat Display" panose="02010303040201060303" pitchFamily="2" charset="0"/>
            </a:endParaRPr>
          </a:p>
        </p:txBody>
      </p:sp>
      <p:grpSp>
        <p:nvGrpSpPr>
          <p:cNvPr id="14" name="Group 14" descr="Un robot jaune, bleu et noir entre deux rectangles noirs, un à gauche et l'autre à droite, distance indiquée 20 cm à gauche et moins de 10 cm à droite"/>
          <p:cNvGrpSpPr/>
          <p:nvPr/>
        </p:nvGrpSpPr>
        <p:grpSpPr>
          <a:xfrm>
            <a:off x="3866056" y="4180527"/>
            <a:ext cx="267712" cy="1221403"/>
            <a:chOff x="0" y="0"/>
            <a:chExt cx="380746" cy="1737106"/>
          </a:xfrm>
        </p:grpSpPr>
        <p:sp>
          <p:nvSpPr>
            <p:cNvPr id="15" name="Freeform 15"/>
            <p:cNvSpPr/>
            <p:nvPr/>
          </p:nvSpPr>
          <p:spPr>
            <a:xfrm>
              <a:off x="9017" y="9017"/>
              <a:ext cx="362712" cy="1719072"/>
            </a:xfrm>
            <a:custGeom>
              <a:avLst/>
              <a:gdLst/>
              <a:ahLst/>
              <a:cxnLst/>
              <a:rect l="l" t="t" r="r" b="b"/>
              <a:pathLst>
                <a:path w="362712" h="1719072">
                  <a:moveTo>
                    <a:pt x="0" y="0"/>
                  </a:moveTo>
                  <a:lnTo>
                    <a:pt x="362712" y="0"/>
                  </a:lnTo>
                  <a:lnTo>
                    <a:pt x="362712" y="1719072"/>
                  </a:lnTo>
                  <a:lnTo>
                    <a:pt x="0" y="17190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80746" cy="1737106"/>
            </a:xfrm>
            <a:custGeom>
              <a:avLst/>
              <a:gdLst/>
              <a:ahLst/>
              <a:cxnLst/>
              <a:rect l="l" t="t" r="r" b="b"/>
              <a:pathLst>
                <a:path w="380746" h="1737106">
                  <a:moveTo>
                    <a:pt x="9017" y="0"/>
                  </a:moveTo>
                  <a:lnTo>
                    <a:pt x="371729" y="0"/>
                  </a:lnTo>
                  <a:cubicBezTo>
                    <a:pt x="376682" y="0"/>
                    <a:pt x="380746" y="4064"/>
                    <a:pt x="380746" y="9017"/>
                  </a:cubicBezTo>
                  <a:lnTo>
                    <a:pt x="380746" y="1728089"/>
                  </a:lnTo>
                  <a:cubicBezTo>
                    <a:pt x="380746" y="1733042"/>
                    <a:pt x="376682" y="1737106"/>
                    <a:pt x="371729" y="1737106"/>
                  </a:cubicBezTo>
                  <a:lnTo>
                    <a:pt x="9017" y="1737106"/>
                  </a:lnTo>
                  <a:cubicBezTo>
                    <a:pt x="4064" y="1737106"/>
                    <a:pt x="0" y="1733042"/>
                    <a:pt x="0" y="1728089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1728089"/>
                  </a:lnTo>
                  <a:lnTo>
                    <a:pt x="9017" y="1728089"/>
                  </a:lnTo>
                  <a:lnTo>
                    <a:pt x="9017" y="1719072"/>
                  </a:lnTo>
                  <a:lnTo>
                    <a:pt x="371729" y="1719072"/>
                  </a:lnTo>
                  <a:lnTo>
                    <a:pt x="371729" y="1728089"/>
                  </a:lnTo>
                  <a:lnTo>
                    <a:pt x="362712" y="1728089"/>
                  </a:lnTo>
                  <a:lnTo>
                    <a:pt x="362712" y="9017"/>
                  </a:lnTo>
                  <a:lnTo>
                    <a:pt x="371729" y="9017"/>
                  </a:lnTo>
                  <a:lnTo>
                    <a:pt x="371729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</p:grpSp>
      <p:sp>
        <p:nvSpPr>
          <p:cNvPr id="17" name="Freeform 17" descr="Un robot jaune, bleu et noir entre deux rectangles noirs, un à gauche et l'autre à droite, distance indiquée 20 cm à gauche et moins de 10 cm à droite"/>
          <p:cNvSpPr/>
          <p:nvPr/>
        </p:nvSpPr>
        <p:spPr>
          <a:xfrm>
            <a:off x="5561046" y="4517375"/>
            <a:ext cx="796184" cy="665740"/>
          </a:xfrm>
          <a:custGeom>
            <a:avLst/>
            <a:gdLst/>
            <a:ahLst/>
            <a:cxnLst/>
            <a:rect l="l" t="t" r="r" b="b"/>
            <a:pathLst>
              <a:path w="849263" h="710123">
                <a:moveTo>
                  <a:pt x="0" y="0"/>
                </a:moveTo>
                <a:lnTo>
                  <a:pt x="849263" y="0"/>
                </a:lnTo>
                <a:lnTo>
                  <a:pt x="849263" y="710123"/>
                </a:lnTo>
                <a:lnTo>
                  <a:pt x="0" y="7101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lIns="91440" tIns="45720" rIns="91440" bIns="45720" anchor="t"/>
          <a:lstStyle/>
          <a:p>
            <a:pPr marL="342900" indent="-342900">
              <a:buAutoNum type="arabicPeriod"/>
            </a:pPr>
            <a:endParaRPr lang="en-US" sz="1688"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</p:txBody>
      </p:sp>
      <p:sp>
        <p:nvSpPr>
          <p:cNvPr id="18" name="Freeform 18" descr="Un robot jaune, bleu et noir entre deux rectangles noirs, un à gauche et l'autre à droite, distance indiquée 20 cm à gauche et moins de 10 cm à droite"/>
          <p:cNvSpPr/>
          <p:nvPr/>
        </p:nvSpPr>
        <p:spPr>
          <a:xfrm>
            <a:off x="5571440" y="4663451"/>
            <a:ext cx="170056" cy="414634"/>
          </a:xfrm>
          <a:custGeom>
            <a:avLst/>
            <a:gdLst/>
            <a:ahLst/>
            <a:cxnLst/>
            <a:rect l="l" t="t" r="r" b="b"/>
            <a:pathLst>
              <a:path w="181393" h="442276">
                <a:moveTo>
                  <a:pt x="0" y="0"/>
                </a:moveTo>
                <a:lnTo>
                  <a:pt x="181393" y="0"/>
                </a:lnTo>
                <a:lnTo>
                  <a:pt x="181393" y="442276"/>
                </a:lnTo>
                <a:lnTo>
                  <a:pt x="0" y="4422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688">
              <a:latin typeface="Red Hat Display" panose="02010303040201060303" pitchFamily="2" charset="0"/>
            </a:endParaRPr>
          </a:p>
        </p:txBody>
      </p:sp>
      <p:grpSp>
        <p:nvGrpSpPr>
          <p:cNvPr id="19" name="Group 19" descr="Un robot jaune, bleu et noir entre deux rectangles noirs, un à gauche et l'autre à droite, distance indiquée 20 cm à gauche et moins de 10 cm à droite"/>
          <p:cNvGrpSpPr/>
          <p:nvPr/>
        </p:nvGrpSpPr>
        <p:grpSpPr>
          <a:xfrm>
            <a:off x="7804410" y="4248719"/>
            <a:ext cx="267712" cy="1146125"/>
            <a:chOff x="0" y="0"/>
            <a:chExt cx="380746" cy="1630045"/>
          </a:xfrm>
        </p:grpSpPr>
        <p:sp>
          <p:nvSpPr>
            <p:cNvPr id="20" name="Freeform 20"/>
            <p:cNvSpPr/>
            <p:nvPr/>
          </p:nvSpPr>
          <p:spPr>
            <a:xfrm>
              <a:off x="9017" y="9017"/>
              <a:ext cx="362712" cy="1612011"/>
            </a:xfrm>
            <a:custGeom>
              <a:avLst/>
              <a:gdLst/>
              <a:ahLst/>
              <a:cxnLst/>
              <a:rect l="l" t="t" r="r" b="b"/>
              <a:pathLst>
                <a:path w="362712" h="1612011">
                  <a:moveTo>
                    <a:pt x="0" y="0"/>
                  </a:moveTo>
                  <a:lnTo>
                    <a:pt x="362712" y="0"/>
                  </a:lnTo>
                  <a:lnTo>
                    <a:pt x="362712" y="1612011"/>
                  </a:lnTo>
                  <a:lnTo>
                    <a:pt x="0" y="16120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380746" cy="1630045"/>
            </a:xfrm>
            <a:custGeom>
              <a:avLst/>
              <a:gdLst/>
              <a:ahLst/>
              <a:cxnLst/>
              <a:rect l="l" t="t" r="r" b="b"/>
              <a:pathLst>
                <a:path w="380746" h="1630045">
                  <a:moveTo>
                    <a:pt x="9017" y="0"/>
                  </a:moveTo>
                  <a:lnTo>
                    <a:pt x="371729" y="0"/>
                  </a:lnTo>
                  <a:cubicBezTo>
                    <a:pt x="376682" y="0"/>
                    <a:pt x="380746" y="4064"/>
                    <a:pt x="380746" y="9017"/>
                  </a:cubicBezTo>
                  <a:lnTo>
                    <a:pt x="380746" y="1621028"/>
                  </a:lnTo>
                  <a:cubicBezTo>
                    <a:pt x="380746" y="1625981"/>
                    <a:pt x="376682" y="1630045"/>
                    <a:pt x="371729" y="1630045"/>
                  </a:cubicBezTo>
                  <a:lnTo>
                    <a:pt x="9017" y="1630045"/>
                  </a:lnTo>
                  <a:cubicBezTo>
                    <a:pt x="4064" y="1630045"/>
                    <a:pt x="0" y="1625981"/>
                    <a:pt x="0" y="1621028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1621028"/>
                  </a:lnTo>
                  <a:lnTo>
                    <a:pt x="9017" y="1621028"/>
                  </a:lnTo>
                  <a:lnTo>
                    <a:pt x="9017" y="1612011"/>
                  </a:lnTo>
                  <a:lnTo>
                    <a:pt x="371729" y="1612011"/>
                  </a:lnTo>
                  <a:lnTo>
                    <a:pt x="371729" y="1621028"/>
                  </a:lnTo>
                  <a:lnTo>
                    <a:pt x="362712" y="1621028"/>
                  </a:lnTo>
                  <a:lnTo>
                    <a:pt x="362712" y="9017"/>
                  </a:lnTo>
                  <a:lnTo>
                    <a:pt x="371729" y="9017"/>
                  </a:lnTo>
                  <a:lnTo>
                    <a:pt x="371729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</p:grpSp>
      <p:sp>
        <p:nvSpPr>
          <p:cNvPr id="23" name="AutoShape 23" descr="Un robot jaune, bleu et noir entre deux rectangles noirs, un à gauche et l'autre à droite, distance indiquée 20 cm à gauche et moins de 10 cm à droite"/>
          <p:cNvSpPr/>
          <p:nvPr/>
        </p:nvSpPr>
        <p:spPr>
          <a:xfrm rot="193822" flipV="1">
            <a:off x="6446945" y="4795923"/>
            <a:ext cx="1340842" cy="74109"/>
          </a:xfrm>
          <a:prstGeom prst="line">
            <a:avLst/>
          </a:prstGeom>
          <a:ln w="57150" cap="rnd">
            <a:solidFill>
              <a:srgbClr val="A28E6A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 sz="1688">
              <a:latin typeface="Red Hat Display" panose="02010303040201060303" pitchFamily="2" charset="0"/>
            </a:endParaRPr>
          </a:p>
        </p:txBody>
      </p:sp>
      <p:grpSp>
        <p:nvGrpSpPr>
          <p:cNvPr id="24" name="Group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84419" y="1184438"/>
            <a:ext cx="8708754" cy="2835711"/>
            <a:chOff x="0" y="0"/>
            <a:chExt cx="12252198" cy="4033012"/>
          </a:xfrm>
        </p:grpSpPr>
        <p:sp>
          <p:nvSpPr>
            <p:cNvPr id="25" name="Freeform 25"/>
            <p:cNvSpPr/>
            <p:nvPr/>
          </p:nvSpPr>
          <p:spPr>
            <a:xfrm>
              <a:off x="9017" y="9017"/>
              <a:ext cx="12234164" cy="4014978"/>
            </a:xfrm>
            <a:custGeom>
              <a:avLst/>
              <a:gdLst/>
              <a:ahLst/>
              <a:cxnLst/>
              <a:rect l="l" t="t" r="r" b="b"/>
              <a:pathLst>
                <a:path w="12234164" h="4014978">
                  <a:moveTo>
                    <a:pt x="0" y="669163"/>
                  </a:moveTo>
                  <a:cubicBezTo>
                    <a:pt x="0" y="299593"/>
                    <a:pt x="300101" y="0"/>
                    <a:pt x="670179" y="0"/>
                  </a:cubicBezTo>
                  <a:lnTo>
                    <a:pt x="11563985" y="0"/>
                  </a:lnTo>
                  <a:cubicBezTo>
                    <a:pt x="11934190" y="0"/>
                    <a:pt x="12234164" y="299593"/>
                    <a:pt x="12234164" y="669163"/>
                  </a:cubicBezTo>
                  <a:lnTo>
                    <a:pt x="12234164" y="3345815"/>
                  </a:lnTo>
                  <a:cubicBezTo>
                    <a:pt x="12234164" y="3715385"/>
                    <a:pt x="11934063" y="4014978"/>
                    <a:pt x="11563985" y="4014978"/>
                  </a:cubicBezTo>
                  <a:lnTo>
                    <a:pt x="670179" y="4014978"/>
                  </a:lnTo>
                  <a:cubicBezTo>
                    <a:pt x="300101" y="4014978"/>
                    <a:pt x="0" y="3715385"/>
                    <a:pt x="0" y="3345815"/>
                  </a:cubicBezTo>
                  <a:close/>
                </a:path>
              </a:pathLst>
            </a:custGeom>
            <a:solidFill>
              <a:srgbClr val="D34817"/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  <p:sp>
          <p:nvSpPr>
            <p:cNvPr id="26" name="Freeform 26"/>
            <p:cNvSpPr/>
            <p:nvPr/>
          </p:nvSpPr>
          <p:spPr>
            <a:xfrm>
              <a:off x="0" y="0"/>
              <a:ext cx="12252198" cy="4033012"/>
            </a:xfrm>
            <a:custGeom>
              <a:avLst/>
              <a:gdLst/>
              <a:ahLst/>
              <a:cxnLst/>
              <a:rect l="l" t="t" r="r" b="b"/>
              <a:pathLst>
                <a:path w="12252198" h="4033012">
                  <a:moveTo>
                    <a:pt x="0" y="678180"/>
                  </a:moveTo>
                  <a:cubicBezTo>
                    <a:pt x="0" y="303657"/>
                    <a:pt x="304165" y="0"/>
                    <a:pt x="679196" y="0"/>
                  </a:cubicBezTo>
                  <a:lnTo>
                    <a:pt x="11573002" y="0"/>
                  </a:lnTo>
                  <a:lnTo>
                    <a:pt x="11573002" y="9017"/>
                  </a:lnTo>
                  <a:lnTo>
                    <a:pt x="11573002" y="0"/>
                  </a:lnTo>
                  <a:cubicBezTo>
                    <a:pt x="11948160" y="0"/>
                    <a:pt x="12252198" y="303657"/>
                    <a:pt x="12252198" y="678180"/>
                  </a:cubicBezTo>
                  <a:lnTo>
                    <a:pt x="12243181" y="678180"/>
                  </a:lnTo>
                  <a:lnTo>
                    <a:pt x="12252198" y="678180"/>
                  </a:lnTo>
                  <a:lnTo>
                    <a:pt x="12252198" y="3354832"/>
                  </a:lnTo>
                  <a:lnTo>
                    <a:pt x="12243181" y="3354832"/>
                  </a:lnTo>
                  <a:lnTo>
                    <a:pt x="12252198" y="3354832"/>
                  </a:lnTo>
                  <a:cubicBezTo>
                    <a:pt x="12252198" y="3729355"/>
                    <a:pt x="11948033" y="4033012"/>
                    <a:pt x="11573002" y="4033012"/>
                  </a:cubicBezTo>
                  <a:lnTo>
                    <a:pt x="11573002" y="4023995"/>
                  </a:lnTo>
                  <a:lnTo>
                    <a:pt x="11573002" y="4033012"/>
                  </a:lnTo>
                  <a:lnTo>
                    <a:pt x="679196" y="4033012"/>
                  </a:lnTo>
                  <a:lnTo>
                    <a:pt x="679196" y="4023995"/>
                  </a:lnTo>
                  <a:lnTo>
                    <a:pt x="679196" y="4033012"/>
                  </a:lnTo>
                  <a:cubicBezTo>
                    <a:pt x="304165" y="4033012"/>
                    <a:pt x="0" y="3729355"/>
                    <a:pt x="0" y="3354832"/>
                  </a:cubicBezTo>
                  <a:lnTo>
                    <a:pt x="0" y="678180"/>
                  </a:lnTo>
                  <a:lnTo>
                    <a:pt x="9017" y="678180"/>
                  </a:lnTo>
                  <a:lnTo>
                    <a:pt x="0" y="678180"/>
                  </a:lnTo>
                  <a:moveTo>
                    <a:pt x="18034" y="678180"/>
                  </a:moveTo>
                  <a:lnTo>
                    <a:pt x="18034" y="3354832"/>
                  </a:lnTo>
                  <a:lnTo>
                    <a:pt x="9017" y="3354832"/>
                  </a:lnTo>
                  <a:lnTo>
                    <a:pt x="18034" y="3354832"/>
                  </a:lnTo>
                  <a:cubicBezTo>
                    <a:pt x="18034" y="3719449"/>
                    <a:pt x="314071" y="4014978"/>
                    <a:pt x="679196" y="4014978"/>
                  </a:cubicBezTo>
                  <a:lnTo>
                    <a:pt x="11573002" y="4014978"/>
                  </a:lnTo>
                  <a:cubicBezTo>
                    <a:pt x="11938127" y="4014978"/>
                    <a:pt x="12234164" y="3719449"/>
                    <a:pt x="12234164" y="3354832"/>
                  </a:cubicBezTo>
                  <a:lnTo>
                    <a:pt x="12234164" y="678180"/>
                  </a:lnTo>
                  <a:cubicBezTo>
                    <a:pt x="12234164" y="313563"/>
                    <a:pt x="11938127" y="18034"/>
                    <a:pt x="11573002" y="18034"/>
                  </a:cubicBezTo>
                  <a:lnTo>
                    <a:pt x="679196" y="18034"/>
                  </a:lnTo>
                  <a:lnTo>
                    <a:pt x="679196" y="9017"/>
                  </a:lnTo>
                  <a:lnTo>
                    <a:pt x="679196" y="18034"/>
                  </a:lnTo>
                  <a:cubicBezTo>
                    <a:pt x="314071" y="18034"/>
                    <a:pt x="18034" y="313690"/>
                    <a:pt x="18034" y="67818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</p:grpSp>
      <p:grpSp>
        <p:nvGrpSpPr>
          <p:cNvPr id="27" name="Group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105811" y="1324609"/>
            <a:ext cx="8162627" cy="2552121"/>
            <a:chOff x="0" y="0"/>
            <a:chExt cx="11609070" cy="362968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1609070" cy="3629682"/>
            </a:xfrm>
            <a:custGeom>
              <a:avLst/>
              <a:gdLst/>
              <a:ahLst/>
              <a:cxnLst/>
              <a:rect l="l" t="t" r="r" b="b"/>
              <a:pathLst>
                <a:path w="11609070" h="3629682">
                  <a:moveTo>
                    <a:pt x="0" y="0"/>
                  </a:moveTo>
                  <a:lnTo>
                    <a:pt x="11609070" y="0"/>
                  </a:lnTo>
                  <a:lnTo>
                    <a:pt x="11609070" y="3629682"/>
                  </a:lnTo>
                  <a:lnTo>
                    <a:pt x="0" y="36296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57150"/>
              <a:ext cx="11609070" cy="36868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3359"/>
                </a:lnSpc>
              </a:pPr>
              <a:r>
                <a:rPr lang="fr-CA" sz="2766">
                  <a:solidFill>
                    <a:srgbClr val="FFFFFF"/>
                  </a:solidFill>
                  <a:latin typeface="Red Hat Display" panose="02010303040201060303" pitchFamily="2" charset="0"/>
                  <a:ea typeface="Red Hat Display" panose="02010303040201060303" pitchFamily="2" charset="0"/>
                  <a:cs typeface="Red Hat Display" panose="02010303040201060303" pitchFamily="2" charset="0"/>
                  <a:sym typeface="Rockwell"/>
                </a:rPr>
                <a:t>Placez un autre objet derrière le robot et faites-le avancer jusqu'à ce qu'il soit à exactement 20 cm de l'objet. Une fois cet objet détecté, reculez jusqu'à ce qu'il soit à 10 cm du nouvel objet.</a:t>
              </a:r>
            </a:p>
          </p:txBody>
        </p:sp>
      </p:grpSp>
      <p:sp>
        <p:nvSpPr>
          <p:cNvPr id="30" name="TextBox 30" descr="Un robot jaune, bleu et noir entre deux rectangles noirs, un à gauche et l'autre à droite, distance indiquée 20 cm à gauche et moins de 10 cm à droite"/>
          <p:cNvSpPr txBox="1"/>
          <p:nvPr/>
        </p:nvSpPr>
        <p:spPr>
          <a:xfrm>
            <a:off x="4602281" y="4431447"/>
            <a:ext cx="840116" cy="275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en-US">
                <a:solidFill>
                  <a:srgbClr val="000000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Rockwell"/>
              </a:rPr>
              <a:t>20 cm</a:t>
            </a:r>
          </a:p>
        </p:txBody>
      </p:sp>
      <p:sp>
        <p:nvSpPr>
          <p:cNvPr id="31" name="TextBox 31" descr="Un robot jaune, bleu et noir entre deux rectangles noirs, un à gauche et l'autre à droite, distance indiquée 20 cm à gauche et moins de 10 cm à droite"/>
          <p:cNvSpPr txBox="1"/>
          <p:nvPr/>
        </p:nvSpPr>
        <p:spPr>
          <a:xfrm>
            <a:off x="6765485" y="4443041"/>
            <a:ext cx="840116" cy="275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en-US">
                <a:solidFill>
                  <a:srgbClr val="000000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Rockwell"/>
              </a:rPr>
              <a:t>&lt;10 cm</a:t>
            </a:r>
          </a:p>
        </p:txBody>
      </p:sp>
      <p:sp>
        <p:nvSpPr>
          <p:cNvPr id="4" name="AutoShape 22" descr="Un robot jaune, bleu et noir entre deux rectangles noirs, un à gauche et l'autre à droite, distance indiquée 20 cm à gauche et moins de 10 cm à droite">
            <a:extLst>
              <a:ext uri="{FF2B5EF4-FFF2-40B4-BE49-F238E27FC236}">
                <a16:creationId xmlns:a16="http://schemas.microsoft.com/office/drawing/2014/main" id="{73C9B7BB-3160-39B6-3294-E5C93F454146}"/>
              </a:ext>
            </a:extLst>
          </p:cNvPr>
          <p:cNvSpPr/>
          <p:nvPr/>
        </p:nvSpPr>
        <p:spPr>
          <a:xfrm flipH="1">
            <a:off x="4149370" y="4831064"/>
            <a:ext cx="1278312" cy="3827"/>
          </a:xfrm>
          <a:prstGeom prst="line">
            <a:avLst/>
          </a:prstGeom>
          <a:ln w="57150" cap="rnd">
            <a:solidFill>
              <a:srgbClr val="A28E6A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 sz="1688">
              <a:latin typeface="Red Hat Display" panose="02010303040201060303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888745-48A3-243F-83AB-71FC6EF45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129" y="6220974"/>
            <a:ext cx="2359490" cy="461411"/>
          </a:xfrm>
          <a:prstGeom prst="rect">
            <a:avLst/>
          </a:prstGeom>
        </p:spPr>
      </p:pic>
      <p:grpSp>
        <p:nvGrpSpPr>
          <p:cNvPr id="7" name="Group 8">
            <a:extLst>
              <a:ext uri="{FF2B5EF4-FFF2-40B4-BE49-F238E27FC236}">
                <a16:creationId xmlns:a16="http://schemas.microsoft.com/office/drawing/2014/main" id="{08EEDEEE-C32F-9B75-A055-092E1B9342B9}"/>
              </a:ext>
            </a:extLst>
          </p:cNvPr>
          <p:cNvGrpSpPr/>
          <p:nvPr/>
        </p:nvGrpSpPr>
        <p:grpSpPr>
          <a:xfrm>
            <a:off x="400129" y="233977"/>
            <a:ext cx="9890596" cy="790084"/>
            <a:chOff x="-1878758" y="-38100"/>
            <a:chExt cx="14066625" cy="1123675"/>
          </a:xfrm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2EC5A73D-AB3E-619C-9051-BEE239025933}"/>
                </a:ext>
              </a:extLst>
            </p:cNvPr>
            <p:cNvSpPr/>
            <p:nvPr/>
          </p:nvSpPr>
          <p:spPr>
            <a:xfrm>
              <a:off x="0" y="0"/>
              <a:ext cx="12187867" cy="1085575"/>
            </a:xfrm>
            <a:custGeom>
              <a:avLst/>
              <a:gdLst/>
              <a:ahLst/>
              <a:cxnLst/>
              <a:rect l="l" t="t" r="r" b="b"/>
              <a:pathLst>
                <a:path w="12187867" h="1085575">
                  <a:moveTo>
                    <a:pt x="0" y="0"/>
                  </a:moveTo>
                  <a:lnTo>
                    <a:pt x="12187867" y="0"/>
                  </a:lnTo>
                  <a:lnTo>
                    <a:pt x="12187867" y="1085575"/>
                  </a:lnTo>
                  <a:lnTo>
                    <a:pt x="0" y="10855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 sz="1688">
                <a:latin typeface="Red Hat Display" panose="02010303040201060303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7EA478-37A7-469D-CD1D-25C569DF1005}"/>
                </a:ext>
              </a:extLst>
            </p:cNvPr>
            <p:cNvSpPr txBox="1"/>
            <p:nvPr/>
          </p:nvSpPr>
          <p:spPr>
            <a:xfrm>
              <a:off x="-1878758" y="-38100"/>
              <a:ext cx="14066625" cy="11236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4468"/>
                </a:lnSpc>
              </a:pPr>
              <a:r>
                <a:rPr lang="fr-CA" sz="4400" b="1">
                  <a:solidFill>
                    <a:srgbClr val="0070C0"/>
                  </a:solidFill>
                  <a:latin typeface="Red Hat Display ExtraBold" panose="02010303040201060303" pitchFamily="2" charset="0"/>
                  <a:ea typeface="Red Hat Display ExtraBold" panose="02010303040201060303" pitchFamily="2" charset="0"/>
                  <a:cs typeface="Red Hat Display ExtraBold" panose="02010303040201060303" pitchFamily="2" charset="0"/>
                  <a:sym typeface="Rockwell Condensed"/>
                </a:rPr>
                <a:t>Défi n°2</a:t>
              </a:r>
              <a:endParaRPr lang="fr-CA" sz="4400" b="1">
                <a:solidFill>
                  <a:srgbClr val="0070C0"/>
                </a:solidFill>
                <a:latin typeface="Red Hat Display ExtraBold" panose="02010303040201060303" pitchFamily="2" charset="0"/>
                <a:ea typeface="Red Hat Display ExtraBold" panose="02010303040201060303" pitchFamily="2" charset="0"/>
                <a:cs typeface="Red Hat Display ExtraBold" panose="02010303040201060303" pitchFamily="2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D8C37432DC7943838561BE93CCBC8B" ma:contentTypeVersion="13" ma:contentTypeDescription="Create a new document." ma:contentTypeScope="" ma:versionID="3ae737e2232bd48de7d716e42bd05829">
  <xsd:schema xmlns:xsd="http://www.w3.org/2001/XMLSchema" xmlns:xs="http://www.w3.org/2001/XMLSchema" xmlns:p="http://schemas.microsoft.com/office/2006/metadata/properties" xmlns:ns2="b2152e34-4c91-44bf-9275-cddc5881b1d4" xmlns:ns3="164e3fd9-e3ac-4374-ac0c-bbe5c29c19ed" targetNamespace="http://schemas.microsoft.com/office/2006/metadata/properties" ma:root="true" ma:fieldsID="0ea6955415931fb77d82b5270486861a" ns2:_="" ns3:_="">
    <xsd:import namespace="b2152e34-4c91-44bf-9275-cddc5881b1d4"/>
    <xsd:import namespace="164e3fd9-e3ac-4374-ac0c-bbe5c29c19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152e34-4c91-44bf-9275-cddc5881b1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b034d02-907b-4f15-90ab-35a12a2d17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4e3fd9-e3ac-4374-ac0c-bbe5c29c19e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6fbf322-e02c-43cd-9097-a5f75f518b6f}" ma:internalName="TaxCatchAll" ma:showField="CatchAllData" ma:web="164e3fd9-e3ac-4374-ac0c-bbe5c29c19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64e3fd9-e3ac-4374-ac0c-bbe5c29c19ed" xsi:nil="true"/>
    <lcf76f155ced4ddcb4097134ff3c332f xmlns="b2152e34-4c91-44bf-9275-cddc5881b1d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ADE2CA-791B-49E3-BC0D-4D002D55B4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EA7AA6-69C1-4202-BB3C-07AEAA3972F8}">
  <ds:schemaRefs>
    <ds:schemaRef ds:uri="164e3fd9-e3ac-4374-ac0c-bbe5c29c19ed"/>
    <ds:schemaRef ds:uri="b2152e34-4c91-44bf-9275-cddc5881b1d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8F35A23-8C99-4F66-A926-38C469FA1FFE}">
  <ds:schemaRefs>
    <ds:schemaRef ds:uri="164e3fd9-e3ac-4374-ac0c-bbe5c29c19ed"/>
    <ds:schemaRef ds:uri="b2152e34-4c91-44bf-9275-cddc5881b1d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</TotalTime>
  <Words>445</Words>
  <Application>Microsoft Macintosh PowerPoint</Application>
  <PresentationFormat>Custom</PresentationFormat>
  <Paragraphs>50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Red Hat Display Light</vt:lpstr>
      <vt:lpstr>Rockwell Condensed Bold</vt:lpstr>
      <vt:lpstr>Arial</vt:lpstr>
      <vt:lpstr>Red Hat Display ExtraBold</vt:lpstr>
      <vt:lpstr>Red Hat Display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Utiliser les capteurs de distance</dc:title>
  <cp:lastModifiedBy>Gord Woolley</cp:lastModifiedBy>
  <cp:revision>5</cp:revision>
  <dcterms:created xsi:type="dcterms:W3CDTF">2006-08-16T00:00:00Z</dcterms:created>
  <dcterms:modified xsi:type="dcterms:W3CDTF">2025-10-22T20:10:20Z</dcterms:modified>
  <dc:identifier>DAGs3r8_IiU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0x010100A1D8C37432DC7943838561BE93CCBC8B</vt:lpwstr>
  </property>
  <property fmtid="{D5CDD505-2E9C-101B-9397-08002B2CF9AE}" pid="3" name="MediaServiceImageTags">
    <vt:lpwstr/>
  </property>
</Properties>
</file>