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7" r:id="rId5"/>
    <p:sldId id="265" r:id="rId6"/>
    <p:sldId id="267" r:id="rId7"/>
    <p:sldId id="268" r:id="rId8"/>
    <p:sldId id="269" r:id="rId9"/>
    <p:sldId id="274" r:id="rId10"/>
    <p:sldId id="275" r:id="rId11"/>
    <p:sldId id="276" r:id="rId12"/>
    <p:sldId id="277"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AA781A-C974-9CC4-F42D-F16592B045A1}" name="David Joseph" initials="" userId="S::17512@publicboard.ca::100d1d73-d20b-40c4-aac1-1334d58bf1ae" providerId="AD"/>
  <p188:author id="{5EA4D6A1-7DB0-5BAC-6E8F-B826AB26B14C}" name="Angeline Humber" initials="AH" userId="S::16524@publicboard.ca::a1caf21c-07c4-4aff-ad95-ac0615f650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D6D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D16D7-86F3-D889-CBE8-08818FD3C0CD}" v="4" dt="2025-10-22T13:00:21.189"/>
    <p1510:client id="{940CD42F-E946-A0AB-4656-413399D567BA}" v="17" dt="2025-10-22T13:35:19.300"/>
    <p1510:client id="{D2207137-19F5-43DC-8EEA-AA6D5D5CC707}" v="1450" dt="2025-10-20T17:14:00.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Joseph" userId="S::17512@publicboard.ca::100d1d73-d20b-40c4-aac1-1334d58bf1ae" providerId="AD" clId="Web-{940CD42F-E946-A0AB-4656-413399D567BA}"/>
    <pc:docChg chg="modSld">
      <pc:chgData name="David Joseph" userId="S::17512@publicboard.ca::100d1d73-d20b-40c4-aac1-1334d58bf1ae" providerId="AD" clId="Web-{940CD42F-E946-A0AB-4656-413399D567BA}" dt="2025-10-22T13:34:51" v="15"/>
      <pc:docMkLst>
        <pc:docMk/>
      </pc:docMkLst>
      <pc:sldChg chg="modSp">
        <pc:chgData name="David Joseph" userId="S::17512@publicboard.ca::100d1d73-d20b-40c4-aac1-1334d58bf1ae" providerId="AD" clId="Web-{940CD42F-E946-A0AB-4656-413399D567BA}" dt="2025-10-22T13:34:51" v="15"/>
        <pc:sldMkLst>
          <pc:docMk/>
          <pc:sldMk cId="2978963288" sldId="275"/>
        </pc:sldMkLst>
        <pc:picChg chg="mod">
          <ac:chgData name="David Joseph" userId="S::17512@publicboard.ca::100d1d73-d20b-40c4-aac1-1334d58bf1ae" providerId="AD" clId="Web-{940CD42F-E946-A0AB-4656-413399D567BA}" dt="2025-10-22T13:34:51" v="15"/>
          <ac:picMkLst>
            <pc:docMk/>
            <pc:sldMk cId="2978963288" sldId="275"/>
            <ac:picMk id="2" creationId="{D606A79C-03FE-060D-1570-E34752731B04}"/>
          </ac:picMkLst>
        </pc:picChg>
      </pc:sldChg>
    </pc:docChg>
  </pc:docChgLst>
  <pc:docChgLst>
    <pc:chgData name="Wendy Bastien" userId="S::16460@publicboard.ca::f941a335-3d2c-4433-a6f4-abd4a4ba8c77" providerId="AD" clId="Web-{2B503D60-CDC3-630B-C42C-7C84CA6B21B6}"/>
    <pc:docChg chg="modSld">
      <pc:chgData name="Wendy Bastien" userId="S::16460@publicboard.ca::f941a335-3d2c-4433-a6f4-abd4a4ba8c77" providerId="AD" clId="Web-{2B503D60-CDC3-630B-C42C-7C84CA6B21B6}" dt="2025-10-21T14:25:00.657" v="2"/>
      <pc:docMkLst>
        <pc:docMk/>
      </pc:docMkLst>
      <pc:sldChg chg="modSp">
        <pc:chgData name="Wendy Bastien" userId="S::16460@publicboard.ca::f941a335-3d2c-4433-a6f4-abd4a4ba8c77" providerId="AD" clId="Web-{2B503D60-CDC3-630B-C42C-7C84CA6B21B6}" dt="2025-10-21T14:25:00.657" v="2"/>
        <pc:sldMkLst>
          <pc:docMk/>
          <pc:sldMk cId="1000105997" sldId="257"/>
        </pc:sldMkLst>
        <pc:picChg chg="mod">
          <ac:chgData name="Wendy Bastien" userId="S::16460@publicboard.ca::f941a335-3d2c-4433-a6f4-abd4a4ba8c77" providerId="AD" clId="Web-{2B503D60-CDC3-630B-C42C-7C84CA6B21B6}" dt="2025-10-21T14:25:00.657" v="2"/>
          <ac:picMkLst>
            <pc:docMk/>
            <pc:sldMk cId="1000105997" sldId="257"/>
            <ac:picMk id="13" creationId="{64938902-3194-1FAB-0F55-8213CF33CEF4}"/>
          </ac:picMkLst>
        </pc:picChg>
      </pc:sldChg>
    </pc:docChg>
  </pc:docChgLst>
  <pc:docChgLst>
    <pc:chgData name="Wendy Bastien" userId="S::16460@publicboard.ca::f941a335-3d2c-4433-a6f4-abd4a4ba8c77" providerId="AD" clId="Web-{5A4B8903-862A-7D92-EAFF-C4873213C045}"/>
    <pc:docChg chg="modSld">
      <pc:chgData name="Wendy Bastien" userId="S::16460@publicboard.ca::f941a335-3d2c-4433-a6f4-abd4a4ba8c77" providerId="AD" clId="Web-{5A4B8903-862A-7D92-EAFF-C4873213C045}" dt="2025-10-20T17:03:17.514" v="6"/>
      <pc:docMkLst>
        <pc:docMk/>
      </pc:docMkLst>
      <pc:sldChg chg="modSp">
        <pc:chgData name="Wendy Bastien" userId="S::16460@publicboard.ca::f941a335-3d2c-4433-a6f4-abd4a4ba8c77" providerId="AD" clId="Web-{5A4B8903-862A-7D92-EAFF-C4873213C045}" dt="2025-10-20T16:45:00.718" v="2"/>
        <pc:sldMkLst>
          <pc:docMk/>
          <pc:sldMk cId="1000105997" sldId="257"/>
        </pc:sldMkLst>
        <pc:grpChg chg="mod">
          <ac:chgData name="Wendy Bastien" userId="S::16460@publicboard.ca::f941a335-3d2c-4433-a6f4-abd4a4ba8c77" providerId="AD" clId="Web-{5A4B8903-862A-7D92-EAFF-C4873213C045}" dt="2025-10-20T16:45:00.718" v="2"/>
          <ac:grpSpMkLst>
            <pc:docMk/>
            <pc:sldMk cId="1000105997" sldId="257"/>
            <ac:grpSpMk id="2" creationId="{00000000-0000-0000-0000-000000000000}"/>
          </ac:grpSpMkLst>
        </pc:grpChg>
        <pc:picChg chg="mod">
          <ac:chgData name="Wendy Bastien" userId="S::16460@publicboard.ca::f941a335-3d2c-4433-a6f4-abd4a4ba8c77" providerId="AD" clId="Web-{5A4B8903-862A-7D92-EAFF-C4873213C045}" dt="2025-10-20T16:44:54.467" v="1"/>
          <ac:picMkLst>
            <pc:docMk/>
            <pc:sldMk cId="1000105997" sldId="257"/>
            <ac:picMk id="13" creationId="{64938902-3194-1FAB-0F55-8213CF33CEF4}"/>
          </ac:picMkLst>
        </pc:picChg>
      </pc:sldChg>
      <pc:sldChg chg="modSp">
        <pc:chgData name="Wendy Bastien" userId="S::16460@publicboard.ca::f941a335-3d2c-4433-a6f4-abd4a4ba8c77" providerId="AD" clId="Web-{5A4B8903-862A-7D92-EAFF-C4873213C045}" dt="2025-10-20T17:03:17.514" v="6"/>
        <pc:sldMkLst>
          <pc:docMk/>
          <pc:sldMk cId="2518633276" sldId="265"/>
        </pc:sldMkLst>
        <pc:picChg chg="mod">
          <ac:chgData name="Wendy Bastien" userId="S::16460@publicboard.ca::f941a335-3d2c-4433-a6f4-abd4a4ba8c77" providerId="AD" clId="Web-{5A4B8903-862A-7D92-EAFF-C4873213C045}" dt="2025-10-20T17:03:17.514" v="6"/>
          <ac:picMkLst>
            <pc:docMk/>
            <pc:sldMk cId="2518633276" sldId="265"/>
            <ac:picMk id="9" creationId="{F61B34FC-23D6-BEBC-445B-72E56A571CBE}"/>
          </ac:picMkLst>
        </pc:picChg>
      </pc:sldChg>
    </pc:docChg>
  </pc:docChgLst>
  <pc:docChgLst>
    <pc:chgData name="David Joseph" userId="100d1d73-d20b-40c4-aac1-1334d58bf1ae" providerId="ADAL" clId="{D2207137-19F5-43DC-8EEA-AA6D5D5CC707}"/>
    <pc:docChg chg="undo custSel modSld">
      <pc:chgData name="David Joseph" userId="100d1d73-d20b-40c4-aac1-1334d58bf1ae" providerId="ADAL" clId="{D2207137-19F5-43DC-8EEA-AA6D5D5CC707}" dt="2025-10-20T17:14:00.928" v="1839" actId="962"/>
      <pc:docMkLst>
        <pc:docMk/>
      </pc:docMkLst>
      <pc:sldChg chg="modSp mod">
        <pc:chgData name="David Joseph" userId="100d1d73-d20b-40c4-aac1-1334d58bf1ae" providerId="ADAL" clId="{D2207137-19F5-43DC-8EEA-AA6D5D5CC707}" dt="2025-10-20T17:03:25.922" v="1397" actId="962"/>
        <pc:sldMkLst>
          <pc:docMk/>
          <pc:sldMk cId="2518633276" sldId="265"/>
        </pc:sldMkLst>
        <pc:picChg chg="mod">
          <ac:chgData name="David Joseph" userId="100d1d73-d20b-40c4-aac1-1334d58bf1ae" providerId="ADAL" clId="{D2207137-19F5-43DC-8EEA-AA6D5D5CC707}" dt="2025-10-07T17:49:16.930" v="159" actId="962"/>
          <ac:picMkLst>
            <pc:docMk/>
            <pc:sldMk cId="2518633276" sldId="265"/>
            <ac:picMk id="5" creationId="{CC10F217-06C0-B610-0A08-71BBBD6924C9}"/>
          </ac:picMkLst>
        </pc:picChg>
        <pc:picChg chg="mod">
          <ac:chgData name="David Joseph" userId="100d1d73-d20b-40c4-aac1-1334d58bf1ae" providerId="ADAL" clId="{D2207137-19F5-43DC-8EEA-AA6D5D5CC707}" dt="2025-10-20T17:03:25.922" v="1397" actId="962"/>
          <ac:picMkLst>
            <pc:docMk/>
            <pc:sldMk cId="2518633276" sldId="265"/>
            <ac:picMk id="9" creationId="{F61B34FC-23D6-BEBC-445B-72E56A571CBE}"/>
          </ac:picMkLst>
        </pc:picChg>
      </pc:sldChg>
      <pc:sldChg chg="modSp mod">
        <pc:chgData name="David Joseph" userId="100d1d73-d20b-40c4-aac1-1334d58bf1ae" providerId="ADAL" clId="{D2207137-19F5-43DC-8EEA-AA6D5D5CC707}" dt="2025-10-20T17:11:27.979" v="1703" actId="962"/>
        <pc:sldMkLst>
          <pc:docMk/>
          <pc:sldMk cId="609442611" sldId="267"/>
        </pc:sldMkLst>
        <pc:picChg chg="mod">
          <ac:chgData name="David Joseph" userId="100d1d73-d20b-40c4-aac1-1334d58bf1ae" providerId="ADAL" clId="{D2207137-19F5-43DC-8EEA-AA6D5D5CC707}" dt="2025-10-20T17:11:27.979" v="1703" actId="962"/>
          <ac:picMkLst>
            <pc:docMk/>
            <pc:sldMk cId="609442611" sldId="267"/>
            <ac:picMk id="5" creationId="{C5084E22-9FD0-6C84-7E0F-68705D3B0179}"/>
          </ac:picMkLst>
        </pc:picChg>
      </pc:sldChg>
      <pc:sldChg chg="modSp mod">
        <pc:chgData name="David Joseph" userId="100d1d73-d20b-40c4-aac1-1334d58bf1ae" providerId="ADAL" clId="{D2207137-19F5-43DC-8EEA-AA6D5D5CC707}" dt="2025-10-20T16:54:22.284" v="927" actId="962"/>
        <pc:sldMkLst>
          <pc:docMk/>
          <pc:sldMk cId="1351381919" sldId="268"/>
        </pc:sldMkLst>
        <pc:picChg chg="mod">
          <ac:chgData name="David Joseph" userId="100d1d73-d20b-40c4-aac1-1334d58bf1ae" providerId="ADAL" clId="{D2207137-19F5-43DC-8EEA-AA6D5D5CC707}" dt="2025-10-20T16:54:22.284" v="927" actId="962"/>
          <ac:picMkLst>
            <pc:docMk/>
            <pc:sldMk cId="1351381919" sldId="268"/>
            <ac:picMk id="2" creationId="{ACEAD265-4A67-A373-F1AE-A02C8F692047}"/>
          </ac:picMkLst>
        </pc:picChg>
      </pc:sldChg>
      <pc:sldChg chg="modSp mod">
        <pc:chgData name="David Joseph" userId="100d1d73-d20b-40c4-aac1-1334d58bf1ae" providerId="ADAL" clId="{D2207137-19F5-43DC-8EEA-AA6D5D5CC707}" dt="2025-10-20T17:14:00.928" v="1839" actId="962"/>
        <pc:sldMkLst>
          <pc:docMk/>
          <pc:sldMk cId="511972648" sldId="269"/>
        </pc:sldMkLst>
        <pc:picChg chg="mod">
          <ac:chgData name="David Joseph" userId="100d1d73-d20b-40c4-aac1-1334d58bf1ae" providerId="ADAL" clId="{D2207137-19F5-43DC-8EEA-AA6D5D5CC707}" dt="2025-10-20T17:14:00.928" v="1839" actId="962"/>
          <ac:picMkLst>
            <pc:docMk/>
            <pc:sldMk cId="511972648" sldId="269"/>
            <ac:picMk id="10" creationId="{50EAB844-45C2-D92A-76D0-0F23543E8A00}"/>
          </ac:picMkLst>
        </pc:picChg>
      </pc:sldChg>
      <pc:sldChg chg="modSp mod">
        <pc:chgData name="David Joseph" userId="100d1d73-d20b-40c4-aac1-1334d58bf1ae" providerId="ADAL" clId="{D2207137-19F5-43DC-8EEA-AA6D5D5CC707}" dt="2025-10-20T17:02:42.056" v="1343" actId="962"/>
        <pc:sldMkLst>
          <pc:docMk/>
          <pc:sldMk cId="2980513066" sldId="274"/>
        </pc:sldMkLst>
        <pc:picChg chg="mod">
          <ac:chgData name="David Joseph" userId="100d1d73-d20b-40c4-aac1-1334d58bf1ae" providerId="ADAL" clId="{D2207137-19F5-43DC-8EEA-AA6D5D5CC707}" dt="2025-10-20T17:02:42.056" v="1343" actId="962"/>
          <ac:picMkLst>
            <pc:docMk/>
            <pc:sldMk cId="2980513066" sldId="274"/>
            <ac:picMk id="4" creationId="{331132F3-136D-D308-931A-C8406EF41914}"/>
          </ac:picMkLst>
        </pc:picChg>
      </pc:sldChg>
      <pc:sldChg chg="modSp mod">
        <pc:chgData name="David Joseph" userId="100d1d73-d20b-40c4-aac1-1334d58bf1ae" providerId="ADAL" clId="{D2207137-19F5-43DC-8EEA-AA6D5D5CC707}" dt="2025-10-20T17:08:50.074" v="1637" actId="962"/>
        <pc:sldMkLst>
          <pc:docMk/>
          <pc:sldMk cId="2978963288" sldId="275"/>
        </pc:sldMkLst>
        <pc:picChg chg="mod">
          <ac:chgData name="David Joseph" userId="100d1d73-d20b-40c4-aac1-1334d58bf1ae" providerId="ADAL" clId="{D2207137-19F5-43DC-8EEA-AA6D5D5CC707}" dt="2025-10-20T17:08:50.074" v="1637" actId="962"/>
          <ac:picMkLst>
            <pc:docMk/>
            <pc:sldMk cId="2978963288" sldId="275"/>
            <ac:picMk id="2" creationId="{D606A79C-03FE-060D-1570-E34752731B04}"/>
          </ac:picMkLst>
        </pc:picChg>
      </pc:sldChg>
      <pc:sldChg chg="modSp mod">
        <pc:chgData name="David Joseph" userId="100d1d73-d20b-40c4-aac1-1334d58bf1ae" providerId="ADAL" clId="{D2207137-19F5-43DC-8EEA-AA6D5D5CC707}" dt="2025-10-20T17:11:15.109" v="1701" actId="962"/>
        <pc:sldMkLst>
          <pc:docMk/>
          <pc:sldMk cId="1221674561" sldId="276"/>
        </pc:sldMkLst>
        <pc:picChg chg="mod">
          <ac:chgData name="David Joseph" userId="100d1d73-d20b-40c4-aac1-1334d58bf1ae" providerId="ADAL" clId="{D2207137-19F5-43DC-8EEA-AA6D5D5CC707}" dt="2025-10-20T17:11:15.109" v="1701" actId="962"/>
          <ac:picMkLst>
            <pc:docMk/>
            <pc:sldMk cId="1221674561" sldId="276"/>
            <ac:picMk id="4" creationId="{03BCE901-D12B-8323-FCF9-BB0C7C2F0891}"/>
          </ac:picMkLst>
        </pc:picChg>
      </pc:sldChg>
      <pc:sldChg chg="modSp mod">
        <pc:chgData name="David Joseph" userId="100d1d73-d20b-40c4-aac1-1334d58bf1ae" providerId="ADAL" clId="{D2207137-19F5-43DC-8EEA-AA6D5D5CC707}" dt="2025-10-20T17:13:18.122" v="1773" actId="962"/>
        <pc:sldMkLst>
          <pc:docMk/>
          <pc:sldMk cId="2586176437" sldId="277"/>
        </pc:sldMkLst>
        <pc:picChg chg="mod">
          <ac:chgData name="David Joseph" userId="100d1d73-d20b-40c4-aac1-1334d58bf1ae" providerId="ADAL" clId="{D2207137-19F5-43DC-8EEA-AA6D5D5CC707}" dt="2025-10-20T17:13:18.122" v="1773" actId="962"/>
          <ac:picMkLst>
            <pc:docMk/>
            <pc:sldMk cId="2586176437" sldId="277"/>
            <ac:picMk id="11" creationId="{65F165A6-DB08-4C2E-E086-DB541F8B161F}"/>
          </ac:picMkLst>
        </pc:picChg>
      </pc:sldChg>
    </pc:docChg>
  </pc:docChgLst>
  <pc:docChgLst>
    <pc:chgData name="Wendy Bastien" userId="S::16460@publicboard.ca::f941a335-3d2c-4433-a6f4-abd4a4ba8c77" providerId="AD" clId="Web-{86474AF0-56DA-AD54-95DF-1AA449C663B4}"/>
    <pc:docChg chg="modSld">
      <pc:chgData name="Wendy Bastien" userId="S::16460@publicboard.ca::f941a335-3d2c-4433-a6f4-abd4a4ba8c77" providerId="AD" clId="Web-{86474AF0-56DA-AD54-95DF-1AA449C663B4}" dt="2025-10-21T12:37:58.636" v="4"/>
      <pc:docMkLst>
        <pc:docMk/>
      </pc:docMkLst>
      <pc:sldChg chg="modSp">
        <pc:chgData name="Wendy Bastien" userId="S::16460@publicboard.ca::f941a335-3d2c-4433-a6f4-abd4a4ba8c77" providerId="AD" clId="Web-{86474AF0-56DA-AD54-95DF-1AA449C663B4}" dt="2025-10-21T12:37:31.010" v="2"/>
        <pc:sldMkLst>
          <pc:docMk/>
          <pc:sldMk cId="2518633276" sldId="265"/>
        </pc:sldMkLst>
        <pc:picChg chg="mod">
          <ac:chgData name="Wendy Bastien" userId="S::16460@publicboard.ca::f941a335-3d2c-4433-a6f4-abd4a4ba8c77" providerId="AD" clId="Web-{86474AF0-56DA-AD54-95DF-1AA449C663B4}" dt="2025-10-21T12:37:31.010" v="2"/>
          <ac:picMkLst>
            <pc:docMk/>
            <pc:sldMk cId="2518633276" sldId="265"/>
            <ac:picMk id="9" creationId="{F61B34FC-23D6-BEBC-445B-72E56A571CBE}"/>
          </ac:picMkLst>
        </pc:picChg>
      </pc:sldChg>
      <pc:sldChg chg="modSp">
        <pc:chgData name="Wendy Bastien" userId="S::16460@publicboard.ca::f941a335-3d2c-4433-a6f4-abd4a4ba8c77" providerId="AD" clId="Web-{86474AF0-56DA-AD54-95DF-1AA449C663B4}" dt="2025-10-21T12:37:58.636" v="4"/>
        <pc:sldMkLst>
          <pc:docMk/>
          <pc:sldMk cId="2980513066" sldId="274"/>
        </pc:sldMkLst>
        <pc:picChg chg="mod">
          <ac:chgData name="Wendy Bastien" userId="S::16460@publicboard.ca::f941a335-3d2c-4433-a6f4-abd4a4ba8c77" providerId="AD" clId="Web-{86474AF0-56DA-AD54-95DF-1AA449C663B4}" dt="2025-10-21T12:37:58.636" v="4"/>
          <ac:picMkLst>
            <pc:docMk/>
            <pc:sldMk cId="2980513066" sldId="274"/>
            <ac:picMk id="4" creationId="{331132F3-136D-D308-931A-C8406EF41914}"/>
          </ac:picMkLst>
        </pc:picChg>
      </pc:sldChg>
    </pc:docChg>
  </pc:docChgLst>
  <pc:docChgLst>
    <pc:chgData name="Angeline Humber" userId="S::16524@publicboard.ca::a1caf21c-07c4-4aff-ad95-ac0615f650eb" providerId="AD" clId="Web-{266D16D7-86F3-D889-CBE8-08818FD3C0CD}"/>
    <pc:docChg chg="mod">
      <pc:chgData name="Angeline Humber" userId="S::16524@publicboard.ca::a1caf21c-07c4-4aff-ad95-ac0615f650eb" providerId="AD" clId="Web-{266D16D7-86F3-D889-CBE8-08818FD3C0CD}" dt="2025-10-22T12:59:37.017" v="1"/>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ed Hat Display" panose="02010303040201060303"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ed Hat Display" panose="02010303040201060303" pitchFamily="2" charset="0"/>
              </a:defRPr>
            </a:lvl1pPr>
          </a:lstStyle>
          <a:p>
            <a:fld id="{3E68C88A-7761-48F6-9B7D-B2393AB70CE4}" type="datetimeFigureOut">
              <a:rPr lang="en-US" smtClean="0"/>
              <a:pPr/>
              <a:t>10/22/25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ed Hat Display" panose="02010303040201060303"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ed Hat Display" panose="02010303040201060303" pitchFamily="2" charset="0"/>
              </a:defRPr>
            </a:lvl1pPr>
          </a:lstStyle>
          <a:p>
            <a:fld id="{6B1A3CFC-B397-41DB-A531-AFE6714CDE9B}" type="slidenum">
              <a:rPr lang="en-US" smtClean="0"/>
              <a:pPr/>
              <a:t>‹#›</a:t>
            </a:fld>
            <a:endParaRPr lang="en-US"/>
          </a:p>
        </p:txBody>
      </p:sp>
    </p:spTree>
    <p:extLst>
      <p:ext uri="{BB962C8B-B14F-4D97-AF65-F5344CB8AC3E}">
        <p14:creationId xmlns:p14="http://schemas.microsoft.com/office/powerpoint/2010/main" val="724650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ed Hat Display" panose="02010303040201060303" pitchFamily="2" charset="0"/>
        <a:ea typeface="+mn-ea"/>
        <a:cs typeface="+mn-cs"/>
      </a:defRPr>
    </a:lvl1pPr>
    <a:lvl2pPr marL="457200" algn="l" defTabSz="914400" rtl="0" eaLnBrk="1" latinLnBrk="0" hangingPunct="1">
      <a:defRPr sz="1200" b="0" i="0" kern="1200">
        <a:solidFill>
          <a:schemeClr val="tx1"/>
        </a:solidFill>
        <a:latin typeface="Red Hat Display" panose="02010303040201060303" pitchFamily="2" charset="0"/>
        <a:ea typeface="+mn-ea"/>
        <a:cs typeface="+mn-cs"/>
      </a:defRPr>
    </a:lvl2pPr>
    <a:lvl3pPr marL="914400" algn="l" defTabSz="914400" rtl="0" eaLnBrk="1" latinLnBrk="0" hangingPunct="1">
      <a:defRPr sz="1200" b="0" i="0" kern="1200">
        <a:solidFill>
          <a:schemeClr val="tx1"/>
        </a:solidFill>
        <a:latin typeface="Red Hat Display" panose="02010303040201060303" pitchFamily="2" charset="0"/>
        <a:ea typeface="+mn-ea"/>
        <a:cs typeface="+mn-cs"/>
      </a:defRPr>
    </a:lvl3pPr>
    <a:lvl4pPr marL="1371600" algn="l" defTabSz="914400" rtl="0" eaLnBrk="1" latinLnBrk="0" hangingPunct="1">
      <a:defRPr sz="1200" b="0" i="0" kern="1200">
        <a:solidFill>
          <a:schemeClr val="tx1"/>
        </a:solidFill>
        <a:latin typeface="Red Hat Display" panose="02010303040201060303" pitchFamily="2" charset="0"/>
        <a:ea typeface="+mn-ea"/>
        <a:cs typeface="+mn-cs"/>
      </a:defRPr>
    </a:lvl4pPr>
    <a:lvl5pPr marL="1828800" algn="l" defTabSz="914400" rtl="0" eaLnBrk="1" latinLnBrk="0" hangingPunct="1">
      <a:defRPr sz="1200" b="0" i="0" kern="1200">
        <a:solidFill>
          <a:schemeClr val="tx1"/>
        </a:solidFill>
        <a:latin typeface="Red Hat Display" panose="020103030402010603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1A3CFC-B397-41DB-A531-AFE6714CDE9B}" type="slidenum">
              <a:rPr lang="en-US" smtClean="0"/>
              <a:t>2</a:t>
            </a:fld>
            <a:endParaRPr lang="en-US"/>
          </a:p>
        </p:txBody>
      </p:sp>
    </p:spTree>
    <p:extLst>
      <p:ext uri="{BB962C8B-B14F-4D97-AF65-F5344CB8AC3E}">
        <p14:creationId xmlns:p14="http://schemas.microsoft.com/office/powerpoint/2010/main" val="7530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45F4-EF11-4F24-1D11-8FA4AAF84E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B31D40-865F-F95B-656D-27E665638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5EED17-E65C-6969-7B8E-CB5FD025AAE6}"/>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5" name="Footer Placeholder 4">
            <a:extLst>
              <a:ext uri="{FF2B5EF4-FFF2-40B4-BE49-F238E27FC236}">
                <a16:creationId xmlns:a16="http://schemas.microsoft.com/office/drawing/2014/main" id="{D1D567D2-2B6A-6EA1-DFA9-D647FBC00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9A908-D541-E887-FBE5-C05EFDCB0C53}"/>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240653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95F9-21FA-515E-9B47-E5ADBB4004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F8CA84-4EF4-62C9-9172-C5025699F7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693D5-3D9B-5F2B-97EF-43A940B01B00}"/>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5" name="Footer Placeholder 4">
            <a:extLst>
              <a:ext uri="{FF2B5EF4-FFF2-40B4-BE49-F238E27FC236}">
                <a16:creationId xmlns:a16="http://schemas.microsoft.com/office/drawing/2014/main" id="{BECE8DF8-547E-7610-B602-D995F0FCA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79BAC-F412-C7E9-D41B-5175E8B8CF39}"/>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313491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F4BFEA-29B0-0ABD-D67E-33A4A7B4F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EF476-ED6A-DA52-96F3-D844D432E9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C2A10-27B5-171F-8E2B-9B344B7C0BD2}"/>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5" name="Footer Placeholder 4">
            <a:extLst>
              <a:ext uri="{FF2B5EF4-FFF2-40B4-BE49-F238E27FC236}">
                <a16:creationId xmlns:a16="http://schemas.microsoft.com/office/drawing/2014/main" id="{D42B7306-C955-83CC-8A58-52FB2C380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95F82-FBE5-2498-CF73-912AD71434D4}"/>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103695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6544-778A-9A9E-AAE1-0D7DC9799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121D5-2D2B-D6CC-364A-EBBE038005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3C296-2A4C-81DD-624E-2B611663F3A5}"/>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5" name="Footer Placeholder 4">
            <a:extLst>
              <a:ext uri="{FF2B5EF4-FFF2-40B4-BE49-F238E27FC236}">
                <a16:creationId xmlns:a16="http://schemas.microsoft.com/office/drawing/2014/main" id="{671330FF-3BAA-19A9-BFA2-191349A1C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32A33-AA9B-5B90-8101-061C6F774AFE}"/>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266430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5277-2651-E480-97F7-1750F0104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2AC41-088B-0E95-2EE6-D4B14AE6BA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16ACD-E86D-7914-074D-2089064EB975}"/>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5" name="Footer Placeholder 4">
            <a:extLst>
              <a:ext uri="{FF2B5EF4-FFF2-40B4-BE49-F238E27FC236}">
                <a16:creationId xmlns:a16="http://schemas.microsoft.com/office/drawing/2014/main" id="{B84D1CD9-44B6-8353-8392-5CE3EA587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A9C64-C329-3ECC-635F-42205EFAEA89}"/>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12733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3838-1648-424B-72CF-F215D2B68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43DAC5-CD92-D703-95D6-C81F2FE1DF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AEAE29-9B7C-8C37-9000-D087B228B9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1D1BAA-6207-13B6-F0BE-CBEF2FD325E4}"/>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6" name="Footer Placeholder 5">
            <a:extLst>
              <a:ext uri="{FF2B5EF4-FFF2-40B4-BE49-F238E27FC236}">
                <a16:creationId xmlns:a16="http://schemas.microsoft.com/office/drawing/2014/main" id="{8235A110-9DCF-202F-F62B-0DF8E5951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6A8EE-EBB0-91A5-9707-7EDA86A61EB5}"/>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331742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6C86-644E-4192-E870-D4FCB1275F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3327DD-B43E-673C-AEBB-3BC96A9A4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D83CC-C85A-ABDA-52B2-B1BBD5A811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766CB2-55E6-421A-6714-C6BA7309D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96E828-CF59-2BA4-8BA1-76202F15E2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2323EF-D26C-E8EF-622E-2F8A912E620E}"/>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8" name="Footer Placeholder 7">
            <a:extLst>
              <a:ext uri="{FF2B5EF4-FFF2-40B4-BE49-F238E27FC236}">
                <a16:creationId xmlns:a16="http://schemas.microsoft.com/office/drawing/2014/main" id="{07663677-0A62-CF76-D2D0-916252B8A7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2ABC71-6D97-69A5-12BB-2A5DF51DE036}"/>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356693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F1D4-08F9-4B4B-E2DF-900700B48A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76D94A-CABA-CDE6-36C7-9D922167526A}"/>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4" name="Footer Placeholder 3">
            <a:extLst>
              <a:ext uri="{FF2B5EF4-FFF2-40B4-BE49-F238E27FC236}">
                <a16:creationId xmlns:a16="http://schemas.microsoft.com/office/drawing/2014/main" id="{52D305BF-B5D3-29D7-D0B1-65AA45BF33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AB9B53-F362-60C7-8E73-76F66F658285}"/>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325179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37213-15C1-DDC4-8ACF-377EDA6E2746}"/>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3" name="Footer Placeholder 2">
            <a:extLst>
              <a:ext uri="{FF2B5EF4-FFF2-40B4-BE49-F238E27FC236}">
                <a16:creationId xmlns:a16="http://schemas.microsoft.com/office/drawing/2014/main" id="{3391FB83-F01B-8427-3C15-3199525540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2F532-4B0B-7CC0-0AD3-13876E47EE77}"/>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424446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1546-2B67-09C4-FB7A-384769D7D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B33BC4-58C9-F4F9-116D-BF699F4C2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F5151D-61AF-2E81-230E-F01742226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90B47-435C-36E4-0C9B-FC54CD5B303F}"/>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6" name="Footer Placeholder 5">
            <a:extLst>
              <a:ext uri="{FF2B5EF4-FFF2-40B4-BE49-F238E27FC236}">
                <a16:creationId xmlns:a16="http://schemas.microsoft.com/office/drawing/2014/main" id="{F687FED9-DD6D-9ED6-501F-81227AA0F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F3673-1E4F-E286-30EF-D489FCEA4B1F}"/>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357716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6CBB-2985-1250-7B6E-CA37E3A4A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2CB3D-6747-F850-206D-674B42408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41BEAE-CB61-8295-DA77-AB1681E8D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74C2D-58D6-A1F0-4D3A-AB99AEEA5EDD}"/>
              </a:ext>
            </a:extLst>
          </p:cNvPr>
          <p:cNvSpPr>
            <a:spLocks noGrp="1"/>
          </p:cNvSpPr>
          <p:nvPr>
            <p:ph type="dt" sz="half" idx="10"/>
          </p:nvPr>
        </p:nvSpPr>
        <p:spPr/>
        <p:txBody>
          <a:bodyPr/>
          <a:lstStyle/>
          <a:p>
            <a:fld id="{AB91F693-AE5B-7147-9789-10A4B9519C6F}" type="datetimeFigureOut">
              <a:rPr lang="en-US" smtClean="0"/>
              <a:t>10/22/25</a:t>
            </a:fld>
            <a:endParaRPr lang="en-US"/>
          </a:p>
        </p:txBody>
      </p:sp>
      <p:sp>
        <p:nvSpPr>
          <p:cNvPr id="6" name="Footer Placeholder 5">
            <a:extLst>
              <a:ext uri="{FF2B5EF4-FFF2-40B4-BE49-F238E27FC236}">
                <a16:creationId xmlns:a16="http://schemas.microsoft.com/office/drawing/2014/main" id="{7928CDB3-D49B-E87F-26A3-70392BEED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E7D57-61B5-307A-5AD0-03EAB9A6659E}"/>
              </a:ext>
            </a:extLst>
          </p:cNvPr>
          <p:cNvSpPr>
            <a:spLocks noGrp="1"/>
          </p:cNvSpPr>
          <p:nvPr>
            <p:ph type="sldNum" sz="quarter" idx="12"/>
          </p:nvPr>
        </p:nvSpPr>
        <p:spPr/>
        <p:txBody>
          <a:bodyPr/>
          <a:lstStyle/>
          <a:p>
            <a:fld id="{DA0781EE-6043-7C40-8B46-79CF9C930706}" type="slidenum">
              <a:rPr lang="en-US" smtClean="0"/>
              <a:t>‹#›</a:t>
            </a:fld>
            <a:endParaRPr lang="en-US"/>
          </a:p>
        </p:txBody>
      </p:sp>
    </p:spTree>
    <p:extLst>
      <p:ext uri="{BB962C8B-B14F-4D97-AF65-F5344CB8AC3E}">
        <p14:creationId xmlns:p14="http://schemas.microsoft.com/office/powerpoint/2010/main" val="15139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C95C9-AB4E-5A1F-FBDD-37212AA09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5C53B7-A21D-5FA0-F7C0-9D5DD46A6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3A029-E5A4-577E-0DFE-CCBBEFC70E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Red Hat Display" panose="02010303040201060303" pitchFamily="2" charset="0"/>
              </a:defRPr>
            </a:lvl1pPr>
          </a:lstStyle>
          <a:p>
            <a:fld id="{AB91F693-AE5B-7147-9789-10A4B9519C6F}" type="datetimeFigureOut">
              <a:rPr lang="en-US" smtClean="0"/>
              <a:pPr/>
              <a:t>10/22/25</a:t>
            </a:fld>
            <a:endParaRPr lang="en-US"/>
          </a:p>
        </p:txBody>
      </p:sp>
      <p:sp>
        <p:nvSpPr>
          <p:cNvPr id="5" name="Footer Placeholder 4">
            <a:extLst>
              <a:ext uri="{FF2B5EF4-FFF2-40B4-BE49-F238E27FC236}">
                <a16:creationId xmlns:a16="http://schemas.microsoft.com/office/drawing/2014/main" id="{3AA175B1-FB2E-54BA-0003-2E5215860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Red Hat Display" panose="02010303040201060303" pitchFamily="2" charset="0"/>
              </a:defRPr>
            </a:lvl1pPr>
          </a:lstStyle>
          <a:p>
            <a:endParaRPr lang="en-US"/>
          </a:p>
        </p:txBody>
      </p:sp>
      <p:sp>
        <p:nvSpPr>
          <p:cNvPr id="6" name="Slide Number Placeholder 5">
            <a:extLst>
              <a:ext uri="{FF2B5EF4-FFF2-40B4-BE49-F238E27FC236}">
                <a16:creationId xmlns:a16="http://schemas.microsoft.com/office/drawing/2014/main" id="{CADBC88C-EACA-8B64-0F3B-190669BFE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Red Hat Display" panose="02010303040201060303" pitchFamily="2" charset="0"/>
              </a:defRPr>
            </a:lvl1pPr>
          </a:lstStyle>
          <a:p>
            <a:fld id="{DA0781EE-6043-7C40-8B46-79CF9C930706}" type="slidenum">
              <a:rPr lang="en-US" smtClean="0"/>
              <a:pPr/>
              <a:t>‹#›</a:t>
            </a:fld>
            <a:endParaRPr lang="en-US"/>
          </a:p>
        </p:txBody>
      </p:sp>
    </p:spTree>
    <p:extLst>
      <p:ext uri="{BB962C8B-B14F-4D97-AF65-F5344CB8AC3E}">
        <p14:creationId xmlns:p14="http://schemas.microsoft.com/office/powerpoint/2010/main" val="3347841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Red Hat Display ExtraBold" panose="020103030402010603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ed Hat Display" panose="020103030402010603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ed Hat Display" panose="020103030402010603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ed Hat Display" panose="020103030402010603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ed Hat Display" panose="020103030402010603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ed Hat Display" panose="020103030402010603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hyperlink" Target="https://fslresources.opsba.org/high-yield-recruitment-strategies/growing-our-own-strateg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20" y="10"/>
            <a:ext cx="12192000" cy="6858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31593" b="-123"/>
              </a:stretch>
            </a:blipFill>
          </p:spPr>
          <p:txBody>
            <a:bodyPr/>
            <a:lstStyle/>
            <a:p>
              <a:endParaRPr lang="en-CA">
                <a:latin typeface="Red Hat Display" panose="02010303040201060303" pitchFamily="2" charset="0"/>
              </a:endParaRPr>
            </a:p>
          </p:txBody>
        </p:sp>
      </p:grpSp>
      <p:grpSp>
        <p:nvGrpSpPr>
          <p:cNvPr id="4" name="Group 4"/>
          <p:cNvGrpSpPr/>
          <p:nvPr/>
        </p:nvGrpSpPr>
        <p:grpSpPr>
          <a:xfrm rot="16200000">
            <a:off x="3799866" y="-1524511"/>
            <a:ext cx="4592270" cy="12192001"/>
            <a:chOff x="0" y="0"/>
            <a:chExt cx="9184540" cy="24384002"/>
          </a:xfrm>
        </p:grpSpPr>
        <p:sp>
          <p:nvSpPr>
            <p:cNvPr id="5" name="Freeform 5"/>
            <p:cNvSpPr/>
            <p:nvPr/>
          </p:nvSpPr>
          <p:spPr>
            <a:xfrm>
              <a:off x="0" y="0"/>
              <a:ext cx="9184513" cy="24384000"/>
            </a:xfrm>
            <a:custGeom>
              <a:avLst/>
              <a:gdLst/>
              <a:ahLst/>
              <a:cxnLst/>
              <a:rect l="l" t="t" r="r" b="b"/>
              <a:pathLst>
                <a:path w="9184513" h="24384000">
                  <a:moveTo>
                    <a:pt x="0" y="0"/>
                  </a:moveTo>
                  <a:lnTo>
                    <a:pt x="9184513" y="0"/>
                  </a:lnTo>
                  <a:lnTo>
                    <a:pt x="9184513" y="24384000"/>
                  </a:lnTo>
                  <a:lnTo>
                    <a:pt x="0" y="24384000"/>
                  </a:lnTo>
                  <a:close/>
                </a:path>
              </a:pathLst>
            </a:custGeom>
            <a:gradFill rotWithShape="1">
              <a:gsLst>
                <a:gs pos="0">
                  <a:srgbClr val="000000">
                    <a:alpha val="46000"/>
                  </a:srgbClr>
                </a:gs>
                <a:gs pos="21000">
                  <a:srgbClr val="000000">
                    <a:alpha val="30000"/>
                  </a:srgbClr>
                </a:gs>
                <a:gs pos="35000">
                  <a:srgbClr val="000000">
                    <a:alpha val="0"/>
                  </a:srgbClr>
                </a:gs>
                <a:gs pos="100000">
                  <a:srgbClr val="000000">
                    <a:alpha val="90000"/>
                  </a:srgbClr>
                </a:gs>
              </a:gsLst>
              <a:lin ang="16200000"/>
            </a:gradFill>
          </p:spPr>
          <p:txBody>
            <a:bodyPr/>
            <a:lstStyle/>
            <a:p>
              <a:endParaRPr lang="en-CA">
                <a:latin typeface="Red Hat Display" panose="02010303040201060303" pitchFamily="2" charset="0"/>
              </a:endParaRPr>
            </a:p>
          </p:txBody>
        </p:sp>
      </p:grpSp>
      <p:grpSp>
        <p:nvGrpSpPr>
          <p:cNvPr id="6" name="Group 6"/>
          <p:cNvGrpSpPr/>
          <p:nvPr/>
        </p:nvGrpSpPr>
        <p:grpSpPr>
          <a:xfrm>
            <a:off x="404553" y="3091928"/>
            <a:ext cx="9078562" cy="2387600"/>
            <a:chOff x="0" y="0"/>
            <a:chExt cx="18157124" cy="4775200"/>
          </a:xfrm>
        </p:grpSpPr>
        <p:sp>
          <p:nvSpPr>
            <p:cNvPr id="7" name="Freeform 7"/>
            <p:cNvSpPr/>
            <p:nvPr/>
          </p:nvSpPr>
          <p:spPr>
            <a:xfrm>
              <a:off x="0" y="0"/>
              <a:ext cx="18157124" cy="4775200"/>
            </a:xfrm>
            <a:custGeom>
              <a:avLst/>
              <a:gdLst/>
              <a:ahLst/>
              <a:cxnLst/>
              <a:rect l="l" t="t" r="r" b="b"/>
              <a:pathLst>
                <a:path w="18157124" h="4775200">
                  <a:moveTo>
                    <a:pt x="0" y="0"/>
                  </a:moveTo>
                  <a:lnTo>
                    <a:pt x="18157124" y="0"/>
                  </a:lnTo>
                  <a:lnTo>
                    <a:pt x="18157124" y="4775200"/>
                  </a:lnTo>
                  <a:lnTo>
                    <a:pt x="0" y="4775200"/>
                  </a:lnTo>
                  <a:close/>
                </a:path>
              </a:pathLst>
            </a:custGeom>
            <a:solidFill>
              <a:srgbClr val="000000">
                <a:alpha val="0"/>
              </a:srgbClr>
            </a:solidFill>
          </p:spPr>
          <p:txBody>
            <a:bodyPr/>
            <a:lstStyle/>
            <a:p>
              <a:endParaRPr lang="en-CA">
                <a:latin typeface="Red Hat Display" panose="02010303040201060303" pitchFamily="2" charset="0"/>
              </a:endParaRPr>
            </a:p>
          </p:txBody>
        </p:sp>
        <p:sp>
          <p:nvSpPr>
            <p:cNvPr id="8" name="TextBox 8"/>
            <p:cNvSpPr txBox="1"/>
            <p:nvPr/>
          </p:nvSpPr>
          <p:spPr>
            <a:xfrm>
              <a:off x="0" y="-76200"/>
              <a:ext cx="18157124" cy="4851400"/>
            </a:xfrm>
            <a:prstGeom prst="rect">
              <a:avLst/>
            </a:prstGeom>
          </p:spPr>
          <p:txBody>
            <a:bodyPr lIns="0" tIns="0" rIns="0" bIns="0" rtlCol="0" anchor="b"/>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6600" b="1">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rPr>
                <a:t>Utilisation du capteur de couleur</a:t>
              </a:r>
              <a:endParaRPr lang="en-US" sz="6600" b="1">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sym typeface="Rockwell Bold"/>
              </a:endParaRPr>
            </a:p>
          </p:txBody>
        </p:sp>
      </p:grpSp>
      <p:grpSp>
        <p:nvGrpSpPr>
          <p:cNvPr id="11" name="Group 9">
            <a:extLst>
              <a:ext uri="{FF2B5EF4-FFF2-40B4-BE49-F238E27FC236}">
                <a16:creationId xmlns:a16="http://schemas.microsoft.com/office/drawing/2014/main" id="{D587FF3A-56E7-F07E-712B-8794BC04AD09}"/>
              </a:ext>
              <a:ext uri="{C183D7F6-B498-43B3-948B-1728B52AA6E4}">
                <adec:decorative xmlns:adec="http://schemas.microsoft.com/office/drawing/2017/decorative" val="1"/>
              </a:ext>
            </a:extLst>
          </p:cNvPr>
          <p:cNvGrpSpPr/>
          <p:nvPr/>
        </p:nvGrpSpPr>
        <p:grpSpPr>
          <a:xfrm>
            <a:off x="0" y="5980175"/>
            <a:ext cx="9785922" cy="280663"/>
            <a:chOff x="0" y="810272"/>
            <a:chExt cx="19571844" cy="561326"/>
          </a:xfrm>
        </p:grpSpPr>
        <p:sp>
          <p:nvSpPr>
            <p:cNvPr id="12" name="Freeform 10">
              <a:extLst>
                <a:ext uri="{FF2B5EF4-FFF2-40B4-BE49-F238E27FC236}">
                  <a16:creationId xmlns:a16="http://schemas.microsoft.com/office/drawing/2014/main" id="{0F96A87B-6D0B-F780-644E-2E318179512D}"/>
                </a:ext>
              </a:extLst>
            </p:cNvPr>
            <p:cNvSpPr/>
            <p:nvPr/>
          </p:nvSpPr>
          <p:spPr>
            <a:xfrm>
              <a:off x="0" y="810272"/>
              <a:ext cx="19571844" cy="561326"/>
            </a:xfrm>
            <a:custGeom>
              <a:avLst/>
              <a:gdLst/>
              <a:ahLst/>
              <a:cxnLst/>
              <a:rect l="l" t="t" r="r" b="b"/>
              <a:pathLst>
                <a:path w="19571843" h="1371600">
                  <a:moveTo>
                    <a:pt x="0" y="0"/>
                  </a:moveTo>
                  <a:lnTo>
                    <a:pt x="19571843" y="0"/>
                  </a:lnTo>
                  <a:lnTo>
                    <a:pt x="19571843" y="1371600"/>
                  </a:lnTo>
                  <a:lnTo>
                    <a:pt x="0" y="1371600"/>
                  </a:lnTo>
                </a:path>
              </a:pathLst>
            </a:custGeom>
            <a:solidFill>
              <a:srgbClr val="0070C0"/>
            </a:solidFill>
          </p:spPr>
          <p:txBody>
            <a:bodyPr/>
            <a:lstStyle/>
            <a:p>
              <a:endParaRPr lang="en-CA">
                <a:latin typeface="Red Hat Display Light" panose="02010303040201060303" pitchFamily="2" charset="0"/>
              </a:endParaRPr>
            </a:p>
          </p:txBody>
        </p:sp>
      </p:grpSp>
      <p:pic>
        <p:nvPicPr>
          <p:cNvPr id="13" name="Picture 12" descr="Le logo pour les ressources d'apprentissage par l'expérience FLS">
            <a:extLst>
              <a:ext uri="{FF2B5EF4-FFF2-40B4-BE49-F238E27FC236}">
                <a16:creationId xmlns:a16="http://schemas.microsoft.com/office/drawing/2014/main" id="{64938902-3194-1FAB-0F55-8213CF33CEF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432" y="-26176"/>
            <a:ext cx="5715000" cy="1409700"/>
          </a:xfrm>
          <a:prstGeom prst="rect">
            <a:avLst/>
          </a:prstGeom>
        </p:spPr>
      </p:pic>
    </p:spTree>
    <p:extLst>
      <p:ext uri="{BB962C8B-B14F-4D97-AF65-F5344CB8AC3E}">
        <p14:creationId xmlns:p14="http://schemas.microsoft.com/office/powerpoint/2010/main" val="100010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52FE8A-EBF2-86DC-2101-046272E6C768}"/>
              </a:ext>
            </a:extLst>
          </p:cNvPr>
          <p:cNvSpPr/>
          <p:nvPr/>
        </p:nvSpPr>
        <p:spPr>
          <a:xfrm>
            <a:off x="0" y="-22860"/>
            <a:ext cx="12245340" cy="55811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FSL Logo">
            <a:extLst>
              <a:ext uri="{FF2B5EF4-FFF2-40B4-BE49-F238E27FC236}">
                <a16:creationId xmlns:a16="http://schemas.microsoft.com/office/drawing/2014/main" id="{69DDF454-4536-0E84-326E-7B282AD87D2C}"/>
              </a:ext>
            </a:extLst>
          </p:cNvPr>
          <p:cNvPicPr>
            <a:picLocks noChangeAspect="1"/>
          </p:cNvPicPr>
          <p:nvPr/>
        </p:nvPicPr>
        <p:blipFill>
          <a:blip r:embed="rId2"/>
          <a:srcRect/>
          <a:stretch/>
        </p:blipFill>
        <p:spPr>
          <a:xfrm>
            <a:off x="-27433" y="-12230"/>
            <a:ext cx="11505227" cy="2810064"/>
          </a:xfrm>
          <a:prstGeom prst="rect">
            <a:avLst/>
          </a:prstGeom>
        </p:spPr>
      </p:pic>
      <p:pic>
        <p:nvPicPr>
          <p:cNvPr id="7" name="Picture 6" descr="Les logos de OPSBA et OCSTA">
            <a:extLst>
              <a:ext uri="{FF2B5EF4-FFF2-40B4-BE49-F238E27FC236}">
                <a16:creationId xmlns:a16="http://schemas.microsoft.com/office/drawing/2014/main" id="{612AD183-3827-4AF2-E1C4-1F2FB4AC4917}"/>
              </a:ext>
            </a:extLst>
          </p:cNvPr>
          <p:cNvPicPr>
            <a:picLocks noChangeAspect="1"/>
          </p:cNvPicPr>
          <p:nvPr/>
        </p:nvPicPr>
        <p:blipFill>
          <a:blip r:embed="rId3"/>
          <a:srcRect/>
          <a:stretch/>
        </p:blipFill>
        <p:spPr>
          <a:xfrm>
            <a:off x="2985624" y="5694318"/>
            <a:ext cx="5356544" cy="1097280"/>
          </a:xfrm>
          <a:prstGeom prst="rect">
            <a:avLst/>
          </a:prstGeom>
        </p:spPr>
      </p:pic>
      <p:sp>
        <p:nvSpPr>
          <p:cNvPr id="8" name="TextBox 7">
            <a:extLst>
              <a:ext uri="{FF2B5EF4-FFF2-40B4-BE49-F238E27FC236}">
                <a16:creationId xmlns:a16="http://schemas.microsoft.com/office/drawing/2014/main" id="{940052A4-0F35-19E7-7FD8-DFD0E13E2DA9}"/>
              </a:ext>
            </a:extLst>
          </p:cNvPr>
          <p:cNvSpPr txBox="1"/>
          <p:nvPr/>
        </p:nvSpPr>
        <p:spPr>
          <a:xfrm>
            <a:off x="5303519" y="3429000"/>
            <a:ext cx="3171613" cy="1384995"/>
          </a:xfrm>
          <a:prstGeom prst="rect">
            <a:avLst/>
          </a:prstGeom>
          <a:noFill/>
        </p:spPr>
        <p:txBody>
          <a:bodyPr wrap="square" rtlCol="0">
            <a:spAutoFit/>
          </a:bodyPr>
          <a:lstStyle/>
          <a:p>
            <a:r>
              <a:rPr lang="en-CA" sz="2800" b="1" u="none" strike="noStrike" dirty="0" err="1">
                <a:solidFill>
                  <a:schemeClr val="bg1"/>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Ressources</a:t>
            </a:r>
            <a:r>
              <a:rPr lang="en-CA" sz="2800" b="1" u="none" strike="noStrike" dirty="0">
                <a:solidFill>
                  <a:schemeClr val="bg1"/>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 </a:t>
            </a:r>
            <a:r>
              <a:rPr lang="en-CA" sz="2800" b="1" u="none" strike="noStrike" dirty="0" err="1">
                <a:solidFill>
                  <a:schemeClr val="bg1"/>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supplémentaires</a:t>
            </a:r>
            <a:r>
              <a:rPr lang="en-CA" sz="2800" b="1" u="none" strike="noStrike" dirty="0">
                <a:solidFill>
                  <a:schemeClr val="bg1"/>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 </a:t>
            </a:r>
            <a:r>
              <a:rPr lang="en-CA" sz="2800" b="1" u="none" strike="noStrike" dirty="0" err="1">
                <a:solidFill>
                  <a:schemeClr val="bg1"/>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en</a:t>
            </a:r>
            <a:r>
              <a:rPr lang="en-CA" sz="2800" b="1" u="none" strike="noStrike" dirty="0">
                <a:solidFill>
                  <a:schemeClr val="bg1"/>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 </a:t>
            </a:r>
            <a:r>
              <a:rPr lang="en-CA" sz="2800" b="1" u="none" strike="noStrike" dirty="0" err="1">
                <a:solidFill>
                  <a:schemeClr val="bg1"/>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ligne</a:t>
            </a:r>
            <a:endParaRPr lang="en-CA" sz="2800" b="1" dirty="0">
              <a:solidFill>
                <a:schemeClr val="bg1"/>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pic>
        <p:nvPicPr>
          <p:cNvPr id="2" name="Picture 1">
            <a:hlinkClick r:id="rId4"/>
            <a:extLst>
              <a:ext uri="{FF2B5EF4-FFF2-40B4-BE49-F238E27FC236}">
                <a16:creationId xmlns:a16="http://schemas.microsoft.com/office/drawing/2014/main" id="{CB11F052-C506-4744-50D0-D213665A747E}"/>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3056466" y="3329940"/>
            <a:ext cx="1724660" cy="1724660"/>
          </a:xfrm>
          <a:prstGeom prst="rect">
            <a:avLst/>
          </a:prstGeom>
        </p:spPr>
      </p:pic>
    </p:spTree>
    <p:extLst>
      <p:ext uri="{BB962C8B-B14F-4D97-AF65-F5344CB8AC3E}">
        <p14:creationId xmlns:p14="http://schemas.microsoft.com/office/powerpoint/2010/main" val="224721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0FAE-71AF-3FC5-753C-AE82C16FF5E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F160A04-B76A-88D0-D7E6-82950C2166F5}"/>
              </a:ext>
            </a:extLst>
          </p:cNvPr>
          <p:cNvSpPr txBox="1">
            <a:spLocks/>
          </p:cNvSpPr>
          <p:nvPr/>
        </p:nvSpPr>
        <p:spPr>
          <a:xfrm>
            <a:off x="400129" y="175614"/>
            <a:ext cx="11857212" cy="689932"/>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780" algn="l">
              <a:lnSpc>
                <a:spcPct val="100000"/>
              </a:lnSpc>
              <a:spcBef>
                <a:spcPts val="100"/>
              </a:spcBef>
            </a:pPr>
            <a:r>
              <a:rPr lang="fr-FR"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Utilisation du capteur de couleur</a:t>
            </a:r>
            <a:endParaRPr lang="en-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sp>
        <p:nvSpPr>
          <p:cNvPr id="7" name="TextBox 6">
            <a:extLst>
              <a:ext uri="{FF2B5EF4-FFF2-40B4-BE49-F238E27FC236}">
                <a16:creationId xmlns:a16="http://schemas.microsoft.com/office/drawing/2014/main" id="{4B7FBF4A-ED84-78EF-0102-FC9139F8DDDA}"/>
              </a:ext>
            </a:extLst>
          </p:cNvPr>
          <p:cNvSpPr txBox="1"/>
          <p:nvPr/>
        </p:nvSpPr>
        <p:spPr>
          <a:xfrm>
            <a:off x="3338527" y="1912402"/>
            <a:ext cx="4577640" cy="1384995"/>
          </a:xfrm>
          <a:prstGeom prst="rect">
            <a:avLst/>
          </a:prstGeom>
          <a:noFill/>
        </p:spPr>
        <p:txBody>
          <a:bodyPr wrap="square" lIns="91440" tIns="45720" rIns="91440" bIns="45720" anchor="t">
            <a:spAutoFit/>
          </a:bodyPr>
          <a:lstStyle/>
          <a:p>
            <a:r>
              <a:rPr lang="fr-FR" sz="2800">
                <a:latin typeface="Red Hat Display" panose="02010303040201060303" pitchFamily="2" charset="0"/>
              </a:rPr>
              <a:t>C'est un capteur qui est capable de détecter 8 couleurs.</a:t>
            </a:r>
            <a:endParaRPr lang="en-US" sz="2800">
              <a:latin typeface="Red Hat Display" panose="02010303040201060303" pitchFamily="2" charset="0"/>
            </a:endParaRPr>
          </a:p>
        </p:txBody>
      </p:sp>
      <p:sp>
        <p:nvSpPr>
          <p:cNvPr id="8" name="TextBox 7">
            <a:extLst>
              <a:ext uri="{FF2B5EF4-FFF2-40B4-BE49-F238E27FC236}">
                <a16:creationId xmlns:a16="http://schemas.microsoft.com/office/drawing/2014/main" id="{0D3F9EE9-7473-498B-2D43-933184D0CD4B}"/>
              </a:ext>
            </a:extLst>
          </p:cNvPr>
          <p:cNvSpPr txBox="1"/>
          <p:nvPr/>
        </p:nvSpPr>
        <p:spPr>
          <a:xfrm>
            <a:off x="393596" y="1175302"/>
            <a:ext cx="6306749" cy="523220"/>
          </a:xfrm>
          <a:prstGeom prst="rect">
            <a:avLst/>
          </a:prstGeom>
          <a:noFill/>
        </p:spPr>
        <p:txBody>
          <a:bodyPr wrap="square" lIns="91440" tIns="45720" rIns="91440" bIns="45720" anchor="t">
            <a:spAutoFit/>
          </a:bodyPr>
          <a:lstStyle/>
          <a:p>
            <a:r>
              <a:rPr lang="fr-FR" sz="2800">
                <a:latin typeface="Red Hat Display" panose="02010303040201060303" pitchFamily="2" charset="0"/>
              </a:rPr>
              <a:t>Qu’est-ce qu’un capteur de couleur?</a:t>
            </a:r>
            <a:endParaRPr lang="en-US" sz="2800">
              <a:latin typeface="Red Hat Display" panose="02010303040201060303" pitchFamily="2" charset="0"/>
            </a:endParaRPr>
          </a:p>
        </p:txBody>
      </p:sp>
      <p:pic>
        <p:nvPicPr>
          <p:cNvPr id="5" name="Picture 4" descr="Une grille 3x3 de cercles colorés :&#10;noir, magenta, bleu en haut ; bleu clair, vert, jaune au centre ; rouge, blanc, cercle barré en bas.">
            <a:extLst>
              <a:ext uri="{FF2B5EF4-FFF2-40B4-BE49-F238E27FC236}">
                <a16:creationId xmlns:a16="http://schemas.microsoft.com/office/drawing/2014/main" id="{CC10F217-06C0-B610-0A08-71BBBD6924C9}"/>
              </a:ext>
            </a:extLst>
          </p:cNvPr>
          <p:cNvPicPr>
            <a:picLocks noChangeAspect="1"/>
          </p:cNvPicPr>
          <p:nvPr/>
        </p:nvPicPr>
        <p:blipFill rotWithShape="1">
          <a:blip r:embed="rId3"/>
          <a:srcRect l="46646" t="28121" r="6316" b="5181"/>
          <a:stretch/>
        </p:blipFill>
        <p:spPr>
          <a:xfrm>
            <a:off x="7848358" y="1564751"/>
            <a:ext cx="3770753" cy="3728497"/>
          </a:xfrm>
          <a:prstGeom prst="rect">
            <a:avLst/>
          </a:prstGeom>
          <a:ln>
            <a:noFill/>
          </a:ln>
        </p:spPr>
      </p:pic>
      <p:pic>
        <p:nvPicPr>
          <p:cNvPr id="9" name="Picture 8" descr="Un capteur de couleur de la trousse LEGO SPIKE Principal vers le bas, 16 mm du sol, qui est équivalent à 2 modules LEGO.">
            <a:extLst>
              <a:ext uri="{FF2B5EF4-FFF2-40B4-BE49-F238E27FC236}">
                <a16:creationId xmlns:a16="http://schemas.microsoft.com/office/drawing/2014/main" id="{F61B34FC-23D6-BEBC-445B-72E56A571CBE}"/>
              </a:ext>
            </a:extLst>
          </p:cNvPr>
          <p:cNvPicPr>
            <a:picLocks noChangeAspect="1"/>
          </p:cNvPicPr>
          <p:nvPr/>
        </p:nvPicPr>
        <p:blipFill>
          <a:blip r:embed="rId4"/>
          <a:stretch>
            <a:fillRect/>
          </a:stretch>
        </p:blipFill>
        <p:spPr>
          <a:xfrm>
            <a:off x="393596" y="2369776"/>
            <a:ext cx="2543818" cy="3046886"/>
          </a:xfrm>
          <a:prstGeom prst="rect">
            <a:avLst/>
          </a:prstGeom>
          <a:ln>
            <a:noFill/>
          </a:ln>
        </p:spPr>
      </p:pic>
      <p:sp>
        <p:nvSpPr>
          <p:cNvPr id="10" name="TextBox 9">
            <a:extLst>
              <a:ext uri="{FF2B5EF4-FFF2-40B4-BE49-F238E27FC236}">
                <a16:creationId xmlns:a16="http://schemas.microsoft.com/office/drawing/2014/main" id="{9EA12E78-9F7C-E9AB-B7F2-0B32042E78AE}"/>
              </a:ext>
            </a:extLst>
          </p:cNvPr>
          <p:cNvSpPr txBox="1"/>
          <p:nvPr/>
        </p:nvSpPr>
        <p:spPr>
          <a:xfrm>
            <a:off x="3339611" y="3699485"/>
            <a:ext cx="4015401" cy="1384995"/>
          </a:xfrm>
          <a:prstGeom prst="rect">
            <a:avLst/>
          </a:prstGeom>
          <a:noFill/>
        </p:spPr>
        <p:txBody>
          <a:bodyPr wrap="square" lIns="91440" tIns="45720" rIns="91440" bIns="45720" anchor="t">
            <a:spAutoFit/>
          </a:bodyPr>
          <a:lstStyle/>
          <a:p>
            <a:r>
              <a:rPr lang="fr-FR" sz="2800">
                <a:latin typeface="Red Hat Display" panose="02010303040201060303" pitchFamily="2" charset="0"/>
              </a:rPr>
              <a:t>Le capteur doit être orienté vers le bas et près du sol.</a:t>
            </a:r>
            <a:endParaRPr lang="en-US" sz="2800">
              <a:latin typeface="Red Hat Display" panose="02010303040201060303" pitchFamily="2" charset="0"/>
            </a:endParaRPr>
          </a:p>
        </p:txBody>
      </p:sp>
      <p:pic>
        <p:nvPicPr>
          <p:cNvPr id="3" name="Picture 2">
            <a:extLst>
              <a:ext uri="{FF2B5EF4-FFF2-40B4-BE49-F238E27FC236}">
                <a16:creationId xmlns:a16="http://schemas.microsoft.com/office/drawing/2014/main" id="{B21B2551-A01A-5B7D-06D3-D8173D05C4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0129" y="6220974"/>
            <a:ext cx="2359490" cy="461411"/>
          </a:xfrm>
          <a:prstGeom prst="rect">
            <a:avLst/>
          </a:prstGeom>
        </p:spPr>
      </p:pic>
    </p:spTree>
    <p:extLst>
      <p:ext uri="{BB962C8B-B14F-4D97-AF65-F5344CB8AC3E}">
        <p14:creationId xmlns:p14="http://schemas.microsoft.com/office/powerpoint/2010/main" val="251863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e capture d'écran avec le bloc de programmation A de couleur avec rouge sélectionné ; grille de 9 cercles colorés : magenta, bleu, cyan, vert, jaune, rouge, blanc, noir, et cercle barré indiquant sans couleur">
            <a:extLst>
              <a:ext uri="{FF2B5EF4-FFF2-40B4-BE49-F238E27FC236}">
                <a16:creationId xmlns:a16="http://schemas.microsoft.com/office/drawing/2014/main" id="{C5084E22-9FD0-6C84-7E0F-68705D3B0179}"/>
              </a:ext>
            </a:extLst>
          </p:cNvPr>
          <p:cNvPicPr>
            <a:picLocks noChangeAspect="1"/>
          </p:cNvPicPr>
          <p:nvPr/>
        </p:nvPicPr>
        <p:blipFill>
          <a:blip r:embed="rId2"/>
          <a:stretch>
            <a:fillRect/>
          </a:stretch>
        </p:blipFill>
        <p:spPr>
          <a:xfrm>
            <a:off x="5929310" y="634961"/>
            <a:ext cx="5877351" cy="4176881"/>
          </a:xfrm>
          <a:prstGeom prst="rect">
            <a:avLst/>
          </a:prstGeom>
          <a:ln>
            <a:noFill/>
          </a:ln>
        </p:spPr>
      </p:pic>
      <p:sp>
        <p:nvSpPr>
          <p:cNvPr id="3" name="TextBox 2">
            <a:extLst>
              <a:ext uri="{FF2B5EF4-FFF2-40B4-BE49-F238E27FC236}">
                <a16:creationId xmlns:a16="http://schemas.microsoft.com/office/drawing/2014/main" id="{ABDFBC96-AC89-F644-5C73-056D534C3099}"/>
              </a:ext>
            </a:extLst>
          </p:cNvPr>
          <p:cNvSpPr txBox="1"/>
          <p:nvPr/>
        </p:nvSpPr>
        <p:spPr>
          <a:xfrm>
            <a:off x="400129" y="2265925"/>
            <a:ext cx="5396323" cy="1384995"/>
          </a:xfrm>
          <a:prstGeom prst="rect">
            <a:avLst/>
          </a:prstGeom>
          <a:noFill/>
        </p:spPr>
        <p:txBody>
          <a:bodyPr wrap="square" lIns="91440" tIns="45720" rIns="91440" bIns="45720" anchor="t">
            <a:spAutoFit/>
          </a:bodyPr>
          <a:lstStyle/>
          <a:p>
            <a:r>
              <a:rPr lang="fr-FR" sz="2800">
                <a:latin typeface="Red Hat Display" panose="02010303040201060303" pitchFamily="2" charset="0"/>
              </a:rPr>
              <a:t>Lorsque vous utilisez le capteur de couleur, vous utilisez le bloc de capteur de couleur.</a:t>
            </a:r>
            <a:endParaRPr lang="en-US" sz="2800">
              <a:latin typeface="Red Hat Display" panose="02010303040201060303" pitchFamily="2" charset="0"/>
            </a:endParaRPr>
          </a:p>
        </p:txBody>
      </p:sp>
      <p:pic>
        <p:nvPicPr>
          <p:cNvPr id="2" name="Picture 1">
            <a:extLst>
              <a:ext uri="{FF2B5EF4-FFF2-40B4-BE49-F238E27FC236}">
                <a16:creationId xmlns:a16="http://schemas.microsoft.com/office/drawing/2014/main" id="{C0607420-03E8-5C81-1552-137FB496668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0129" y="6220974"/>
            <a:ext cx="2359490" cy="461411"/>
          </a:xfrm>
          <a:prstGeom prst="rect">
            <a:avLst/>
          </a:prstGeom>
        </p:spPr>
      </p:pic>
    </p:spTree>
    <p:extLst>
      <p:ext uri="{BB962C8B-B14F-4D97-AF65-F5344CB8AC3E}">
        <p14:creationId xmlns:p14="http://schemas.microsoft.com/office/powerpoint/2010/main" val="60944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40EC2-2D8B-5E4E-2DB5-98FA25B0F1D1}"/>
            </a:ext>
          </a:extLst>
        </p:cNvPr>
        <p:cNvGrpSpPr/>
        <p:nvPr/>
      </p:nvGrpSpPr>
      <p:grpSpPr>
        <a:xfrm>
          <a:off x="0" y="0"/>
          <a:ext cx="0" cy="0"/>
          <a:chOff x="0" y="0"/>
          <a:chExt cx="0" cy="0"/>
        </a:xfrm>
      </p:grpSpPr>
      <p:sp>
        <p:nvSpPr>
          <p:cNvPr id="3" name="object 2">
            <a:extLst>
              <a:ext uri="{FF2B5EF4-FFF2-40B4-BE49-F238E27FC236}">
                <a16:creationId xmlns:a16="http://schemas.microsoft.com/office/drawing/2014/main" id="{EAEAECDC-01F4-88E7-AE46-B54AB058F14B}"/>
              </a:ext>
            </a:extLst>
          </p:cNvPr>
          <p:cNvSpPr txBox="1">
            <a:spLocks/>
          </p:cNvSpPr>
          <p:nvPr/>
        </p:nvSpPr>
        <p:spPr>
          <a:xfrm>
            <a:off x="400130" y="211472"/>
            <a:ext cx="5529574" cy="689932"/>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780" algn="l">
              <a:lnSpc>
                <a:spcPct val="100000"/>
              </a:lnSpc>
              <a:spcBef>
                <a:spcPts val="100"/>
              </a:spcBef>
            </a:pP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Défi </a:t>
            </a:r>
            <a:r>
              <a:rPr lang="en-US" sz="4400" b="1" u="none" strike="noStrike">
                <a:solidFill>
                  <a:srgbClr val="0070C0"/>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n° </a:t>
            </a: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1</a:t>
            </a:r>
            <a:endParaRPr lang="en-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sp>
        <p:nvSpPr>
          <p:cNvPr id="6" name="TextBox 5">
            <a:extLst>
              <a:ext uri="{FF2B5EF4-FFF2-40B4-BE49-F238E27FC236}">
                <a16:creationId xmlns:a16="http://schemas.microsoft.com/office/drawing/2014/main" id="{943870AA-9D16-6C1D-CA38-CA318B30647B}"/>
              </a:ext>
            </a:extLst>
          </p:cNvPr>
          <p:cNvSpPr txBox="1"/>
          <p:nvPr/>
        </p:nvSpPr>
        <p:spPr>
          <a:xfrm>
            <a:off x="1036045" y="1396836"/>
            <a:ext cx="9780104" cy="1815882"/>
          </a:xfrm>
          <a:prstGeom prst="rect">
            <a:avLst/>
          </a:prstGeom>
          <a:noFill/>
        </p:spPr>
        <p:txBody>
          <a:bodyPr wrap="square" lIns="91440" tIns="45720" rIns="91440" bIns="45720" anchor="t">
            <a:spAutoFit/>
          </a:bodyPr>
          <a:lstStyle/>
          <a:p>
            <a:r>
              <a:rPr lang="fr-FR" sz="2800">
                <a:latin typeface="Red Hat Display" panose="02010303040201060303" pitchFamily="2" charset="0"/>
              </a:rPr>
              <a:t>Programmez votre robot pour qu’il se déplace tout droit jusqu’à ce que le capteur de couleur voie du noir.  Lorsqu’il voit du noir, le robot s’arrête.   Vous devrez utiliser le bloc </a:t>
            </a:r>
            <a:r>
              <a:rPr lang="fr-FR" sz="2800">
                <a:solidFill>
                  <a:srgbClr val="FFC000"/>
                </a:solidFill>
                <a:latin typeface="Red Hat Display" panose="02010303040201060303" pitchFamily="2" charset="0"/>
              </a:rPr>
              <a:t>attendre jusqu’à ce que</a:t>
            </a:r>
            <a:r>
              <a:rPr lang="fr-FR" sz="2800">
                <a:latin typeface="Red Hat Display" panose="02010303040201060303" pitchFamily="2" charset="0"/>
              </a:rPr>
              <a:t> et le bloc </a:t>
            </a:r>
            <a:r>
              <a:rPr lang="fr-FR" sz="2800">
                <a:solidFill>
                  <a:srgbClr val="00B0F0"/>
                </a:solidFill>
                <a:latin typeface="Red Hat Display" panose="02010303040201060303" pitchFamily="2" charset="0"/>
              </a:rPr>
              <a:t>capteur de couleur</a:t>
            </a:r>
            <a:r>
              <a:rPr lang="fr-FR" sz="2800">
                <a:latin typeface="Red Hat Display" panose="02010303040201060303" pitchFamily="2" charset="0"/>
              </a:rPr>
              <a:t>.</a:t>
            </a:r>
            <a:endParaRPr lang="en-US" sz="2800">
              <a:latin typeface="Red Hat Display" panose="02010303040201060303" pitchFamily="2" charset="0"/>
            </a:endParaRPr>
          </a:p>
        </p:txBody>
      </p:sp>
      <p:pic>
        <p:nvPicPr>
          <p:cNvPr id="2" name="Picture 1" descr="Le bloc de programmation attendre jusqu'à ce que avec le bloc capteur de couleur: quand B voit de couleur noire">
            <a:extLst>
              <a:ext uri="{FF2B5EF4-FFF2-40B4-BE49-F238E27FC236}">
                <a16:creationId xmlns:a16="http://schemas.microsoft.com/office/drawing/2014/main" id="{ACEAD265-4A67-A373-F1AE-A02C8F692047}"/>
              </a:ext>
            </a:extLst>
          </p:cNvPr>
          <p:cNvPicPr>
            <a:picLocks noChangeAspect="1"/>
          </p:cNvPicPr>
          <p:nvPr/>
        </p:nvPicPr>
        <p:blipFill>
          <a:blip r:embed="rId2"/>
          <a:stretch>
            <a:fillRect/>
          </a:stretch>
        </p:blipFill>
        <p:spPr>
          <a:xfrm>
            <a:off x="1194759" y="3749166"/>
            <a:ext cx="9443050" cy="1444386"/>
          </a:xfrm>
          <a:prstGeom prst="rect">
            <a:avLst/>
          </a:prstGeom>
        </p:spPr>
      </p:pic>
      <p:pic>
        <p:nvPicPr>
          <p:cNvPr id="4" name="Picture 3">
            <a:extLst>
              <a:ext uri="{FF2B5EF4-FFF2-40B4-BE49-F238E27FC236}">
                <a16:creationId xmlns:a16="http://schemas.microsoft.com/office/drawing/2014/main" id="{DBFFFFA2-A4B6-7A8D-69B6-6E90047D1C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0129" y="6220974"/>
            <a:ext cx="2359490" cy="461411"/>
          </a:xfrm>
          <a:prstGeom prst="rect">
            <a:avLst/>
          </a:prstGeom>
        </p:spPr>
      </p:pic>
    </p:spTree>
    <p:extLst>
      <p:ext uri="{BB962C8B-B14F-4D97-AF65-F5344CB8AC3E}">
        <p14:creationId xmlns:p14="http://schemas.microsoft.com/office/powerpoint/2010/main" val="135138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3BDE8-FAC5-79EE-4FCF-F15FE214C7C8}"/>
            </a:ext>
          </a:extLst>
        </p:cNvPr>
        <p:cNvGrpSpPr/>
        <p:nvPr/>
      </p:nvGrpSpPr>
      <p:grpSpPr>
        <a:xfrm>
          <a:off x="0" y="0"/>
          <a:ext cx="0" cy="0"/>
          <a:chOff x="0" y="0"/>
          <a:chExt cx="0" cy="0"/>
        </a:xfrm>
      </p:grpSpPr>
      <p:pic>
        <p:nvPicPr>
          <p:cNvPr id="10" name="Picture 9" descr="Instructions de programmation: au lancement du programme, définir les moteurs de déplacement pour A + B, commencer le déplacement de tout droit: 0, attendre jusqu'à ce que A voie de couleur noire et arrêter le déplacement.">
            <a:extLst>
              <a:ext uri="{FF2B5EF4-FFF2-40B4-BE49-F238E27FC236}">
                <a16:creationId xmlns:a16="http://schemas.microsoft.com/office/drawing/2014/main" id="{50EAB844-45C2-D92A-76D0-0F23543E8A00}"/>
              </a:ext>
            </a:extLst>
          </p:cNvPr>
          <p:cNvPicPr>
            <a:picLocks noChangeAspect="1"/>
          </p:cNvPicPr>
          <p:nvPr/>
        </p:nvPicPr>
        <p:blipFill>
          <a:blip r:embed="rId2"/>
          <a:stretch>
            <a:fillRect/>
          </a:stretch>
        </p:blipFill>
        <p:spPr>
          <a:xfrm>
            <a:off x="14103" y="906947"/>
            <a:ext cx="8101075" cy="4970633"/>
          </a:xfrm>
          <a:prstGeom prst="rect">
            <a:avLst/>
          </a:prstGeom>
          <a:ln>
            <a:noFill/>
          </a:ln>
        </p:spPr>
      </p:pic>
      <p:sp>
        <p:nvSpPr>
          <p:cNvPr id="5" name="TextBox 4">
            <a:extLst>
              <a:ext uri="{FF2B5EF4-FFF2-40B4-BE49-F238E27FC236}">
                <a16:creationId xmlns:a16="http://schemas.microsoft.com/office/drawing/2014/main" id="{B6822CF0-7CDF-546A-DB61-3AD7D6787417}"/>
              </a:ext>
            </a:extLst>
          </p:cNvPr>
          <p:cNvSpPr txBox="1"/>
          <p:nvPr/>
        </p:nvSpPr>
        <p:spPr>
          <a:xfrm>
            <a:off x="4651221" y="1576575"/>
            <a:ext cx="4187687" cy="523220"/>
          </a:xfrm>
          <a:prstGeom prst="rect">
            <a:avLst/>
          </a:prstGeom>
          <a:noFill/>
        </p:spPr>
        <p:txBody>
          <a:bodyPr wrap="square" lIns="91440" tIns="45720" rIns="91440" bIns="45720" anchor="t">
            <a:spAutoFit/>
          </a:bodyPr>
          <a:lstStyle/>
          <a:p>
            <a:r>
              <a:rPr lang="fr-CA" sz="2800">
                <a:latin typeface="Red Hat Display" panose="02010303040201060303" pitchFamily="2" charset="0"/>
              </a:rPr>
              <a:t>Configurer le robot</a:t>
            </a:r>
          </a:p>
        </p:txBody>
      </p:sp>
      <p:sp>
        <p:nvSpPr>
          <p:cNvPr id="6" name="TextBox 5">
            <a:extLst>
              <a:ext uri="{FF2B5EF4-FFF2-40B4-BE49-F238E27FC236}">
                <a16:creationId xmlns:a16="http://schemas.microsoft.com/office/drawing/2014/main" id="{AE37BABD-C7E4-3745-5CDF-498406F59B7D}"/>
              </a:ext>
            </a:extLst>
          </p:cNvPr>
          <p:cNvSpPr txBox="1"/>
          <p:nvPr/>
        </p:nvSpPr>
        <p:spPr>
          <a:xfrm>
            <a:off x="6374589" y="3210602"/>
            <a:ext cx="5042345" cy="523220"/>
          </a:xfrm>
          <a:prstGeom prst="rect">
            <a:avLst/>
          </a:prstGeom>
          <a:noFill/>
        </p:spPr>
        <p:txBody>
          <a:bodyPr wrap="square" lIns="91440" tIns="45720" rIns="91440" bIns="45720" anchor="t">
            <a:spAutoFit/>
          </a:bodyPr>
          <a:lstStyle/>
          <a:p>
            <a:r>
              <a:rPr lang="en-US" sz="2800">
                <a:latin typeface="Red Hat Display" panose="02010303040201060303" pitchFamily="2" charset="0"/>
              </a:rPr>
              <a:t>Commencer le </a:t>
            </a:r>
            <a:r>
              <a:rPr lang="en-US" sz="2800" err="1">
                <a:latin typeface="Red Hat Display" panose="02010303040201060303" pitchFamily="2" charset="0"/>
              </a:rPr>
              <a:t>déplacement</a:t>
            </a:r>
            <a:endParaRPr lang="en-US" sz="2800">
              <a:latin typeface="Red Hat Display" panose="02010303040201060303" pitchFamily="2" charset="0"/>
            </a:endParaRPr>
          </a:p>
        </p:txBody>
      </p:sp>
      <p:sp>
        <p:nvSpPr>
          <p:cNvPr id="8" name="TextBox 7">
            <a:extLst>
              <a:ext uri="{FF2B5EF4-FFF2-40B4-BE49-F238E27FC236}">
                <a16:creationId xmlns:a16="http://schemas.microsoft.com/office/drawing/2014/main" id="{435C30DC-E905-277E-72DB-F3633A1CFF7E}"/>
              </a:ext>
            </a:extLst>
          </p:cNvPr>
          <p:cNvSpPr txBox="1"/>
          <p:nvPr/>
        </p:nvSpPr>
        <p:spPr>
          <a:xfrm>
            <a:off x="7923354" y="3897760"/>
            <a:ext cx="3899109" cy="1384995"/>
          </a:xfrm>
          <a:prstGeom prst="rect">
            <a:avLst/>
          </a:prstGeom>
          <a:noFill/>
        </p:spPr>
        <p:txBody>
          <a:bodyPr wrap="square" lIns="91440" tIns="45720" rIns="91440" bIns="45720" anchor="t">
            <a:spAutoFit/>
          </a:bodyPr>
          <a:lstStyle/>
          <a:p>
            <a:r>
              <a:rPr lang="fr-FR" sz="2800">
                <a:latin typeface="Red Hat Display" panose="02010303040201060303" pitchFamily="2" charset="0"/>
              </a:rPr>
              <a:t>Attendre jusqu’à ce que le capteur de couleur voie du noir. </a:t>
            </a:r>
            <a:endParaRPr lang="en-US" sz="2800">
              <a:latin typeface="Red Hat Display" panose="02010303040201060303" pitchFamily="2" charset="0"/>
            </a:endParaRPr>
          </a:p>
        </p:txBody>
      </p:sp>
      <p:pic>
        <p:nvPicPr>
          <p:cNvPr id="2" name="Picture 1">
            <a:extLst>
              <a:ext uri="{FF2B5EF4-FFF2-40B4-BE49-F238E27FC236}">
                <a16:creationId xmlns:a16="http://schemas.microsoft.com/office/drawing/2014/main" id="{B00FFB04-F0CA-E131-F1E0-5E03FED13A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0129" y="6220974"/>
            <a:ext cx="2359490" cy="461411"/>
          </a:xfrm>
          <a:prstGeom prst="rect">
            <a:avLst/>
          </a:prstGeom>
        </p:spPr>
      </p:pic>
      <p:sp>
        <p:nvSpPr>
          <p:cNvPr id="4" name="object 2">
            <a:extLst>
              <a:ext uri="{FF2B5EF4-FFF2-40B4-BE49-F238E27FC236}">
                <a16:creationId xmlns:a16="http://schemas.microsoft.com/office/drawing/2014/main" id="{4E471501-C266-5DAE-ED66-B9A9A90ACA90}"/>
              </a:ext>
            </a:extLst>
          </p:cNvPr>
          <p:cNvSpPr txBox="1">
            <a:spLocks/>
          </p:cNvSpPr>
          <p:nvPr/>
        </p:nvSpPr>
        <p:spPr>
          <a:xfrm>
            <a:off x="400130" y="211472"/>
            <a:ext cx="5529574" cy="689932"/>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780" algn="l">
              <a:lnSpc>
                <a:spcPct val="100000"/>
              </a:lnSpc>
              <a:spcBef>
                <a:spcPts val="100"/>
              </a:spcBef>
            </a:pP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Défi </a:t>
            </a:r>
            <a:r>
              <a:rPr lang="en-US" sz="4400" b="1" u="none" strike="noStrike">
                <a:solidFill>
                  <a:srgbClr val="0070C0"/>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n° </a:t>
            </a: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1 : Solution</a:t>
            </a:r>
            <a:endParaRPr lang="en-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spTree>
    <p:extLst>
      <p:ext uri="{BB962C8B-B14F-4D97-AF65-F5344CB8AC3E}">
        <p14:creationId xmlns:p14="http://schemas.microsoft.com/office/powerpoint/2010/main" val="51197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77675-9B2E-8205-4832-805BA5CB12B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BEE535F-6CC7-9D87-26D1-628FF98BB3AA}"/>
              </a:ext>
            </a:extLst>
          </p:cNvPr>
          <p:cNvSpPr txBox="1"/>
          <p:nvPr/>
        </p:nvSpPr>
        <p:spPr>
          <a:xfrm>
            <a:off x="400129" y="1296194"/>
            <a:ext cx="4568381" cy="3108543"/>
          </a:xfrm>
          <a:prstGeom prst="rect">
            <a:avLst/>
          </a:prstGeom>
          <a:noFill/>
        </p:spPr>
        <p:txBody>
          <a:bodyPr wrap="square" lIns="91440" tIns="45720" rIns="91440" bIns="45720" anchor="t">
            <a:spAutoFit/>
          </a:bodyPr>
          <a:lstStyle/>
          <a:p>
            <a:r>
              <a:rPr lang="fr-FR" sz="2800">
                <a:latin typeface="Red Hat Display" panose="02010303040201060303" pitchFamily="2" charset="0"/>
              </a:rPr>
              <a:t>Programmez votre robot pour qu’il se déplace tout droit jusqu’à ce que le capteur de couleur voie du noir.  Lorsqu’il voit du noir, le robot s’arrête et revient à sa position initiale.</a:t>
            </a:r>
            <a:endParaRPr lang="en-US" sz="2800">
              <a:latin typeface="Red Hat Display" panose="02010303040201060303" pitchFamily="2" charset="0"/>
            </a:endParaRPr>
          </a:p>
        </p:txBody>
      </p:sp>
      <p:pic>
        <p:nvPicPr>
          <p:cNvPr id="4" name="Picture 3" descr="Un petit robot jaune à roues bleues, fabriqué avec LEGO SPIKE Principal, posé sur une surface blanche près d'une ligne noire">
            <a:extLst>
              <a:ext uri="{FF2B5EF4-FFF2-40B4-BE49-F238E27FC236}">
                <a16:creationId xmlns:a16="http://schemas.microsoft.com/office/drawing/2014/main" id="{331132F3-136D-D308-931A-C8406EF41914}"/>
              </a:ext>
            </a:extLst>
          </p:cNvPr>
          <p:cNvPicPr>
            <a:picLocks noChangeAspect="1"/>
          </p:cNvPicPr>
          <p:nvPr/>
        </p:nvPicPr>
        <p:blipFill>
          <a:blip r:embed="rId2"/>
          <a:stretch>
            <a:fillRect/>
          </a:stretch>
        </p:blipFill>
        <p:spPr>
          <a:xfrm>
            <a:off x="5299266" y="1296194"/>
            <a:ext cx="6586331" cy="3764759"/>
          </a:xfrm>
          <a:prstGeom prst="rect">
            <a:avLst/>
          </a:prstGeom>
        </p:spPr>
      </p:pic>
      <p:pic>
        <p:nvPicPr>
          <p:cNvPr id="2" name="Picture 1">
            <a:extLst>
              <a:ext uri="{FF2B5EF4-FFF2-40B4-BE49-F238E27FC236}">
                <a16:creationId xmlns:a16="http://schemas.microsoft.com/office/drawing/2014/main" id="{8D37D201-8C95-CD56-8E10-2309C09409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0129" y="6220974"/>
            <a:ext cx="2359490" cy="461411"/>
          </a:xfrm>
          <a:prstGeom prst="rect">
            <a:avLst/>
          </a:prstGeom>
        </p:spPr>
      </p:pic>
      <p:sp>
        <p:nvSpPr>
          <p:cNvPr id="5" name="object 2">
            <a:extLst>
              <a:ext uri="{FF2B5EF4-FFF2-40B4-BE49-F238E27FC236}">
                <a16:creationId xmlns:a16="http://schemas.microsoft.com/office/drawing/2014/main" id="{11E93836-B793-CCAC-C58A-18151548A0F3}"/>
              </a:ext>
            </a:extLst>
          </p:cNvPr>
          <p:cNvSpPr txBox="1">
            <a:spLocks/>
          </p:cNvSpPr>
          <p:nvPr/>
        </p:nvSpPr>
        <p:spPr>
          <a:xfrm>
            <a:off x="400130" y="211472"/>
            <a:ext cx="5529574" cy="689932"/>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780" algn="l">
              <a:lnSpc>
                <a:spcPct val="100000"/>
              </a:lnSpc>
              <a:spcBef>
                <a:spcPts val="100"/>
              </a:spcBef>
            </a:pP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Défi </a:t>
            </a:r>
            <a:r>
              <a:rPr lang="en-US" sz="4400" b="1" u="none" strike="noStrike">
                <a:solidFill>
                  <a:srgbClr val="0070C0"/>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n° </a:t>
            </a: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2</a:t>
            </a:r>
            <a:endParaRPr lang="en-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spTree>
    <p:extLst>
      <p:ext uri="{BB962C8B-B14F-4D97-AF65-F5344CB8AC3E}">
        <p14:creationId xmlns:p14="http://schemas.microsoft.com/office/powerpoint/2010/main" val="298051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68794-C753-3041-2118-E63D142114E0}"/>
            </a:ext>
          </a:extLst>
        </p:cNvPr>
        <p:cNvGrpSpPr/>
        <p:nvPr/>
      </p:nvGrpSpPr>
      <p:grpSpPr>
        <a:xfrm>
          <a:off x="0" y="0"/>
          <a:ext cx="0" cy="0"/>
          <a:chOff x="0" y="0"/>
          <a:chExt cx="0" cy="0"/>
        </a:xfrm>
      </p:grpSpPr>
      <p:pic>
        <p:nvPicPr>
          <p:cNvPr id="2" name="Picture 1" descr="Instructions de programmation: au lancement du programme, définir les moteurs de déplacement A et B, commencer à déplacer, attendre jusqu'à ce que A voie de couleur noire, déplacer à rebours pendant 2 rotations, puis s'arrêter">
            <a:extLst>
              <a:ext uri="{FF2B5EF4-FFF2-40B4-BE49-F238E27FC236}">
                <a16:creationId xmlns:a16="http://schemas.microsoft.com/office/drawing/2014/main" id="{D606A79C-03FE-060D-1570-E34752731B04}"/>
              </a:ext>
            </a:extLst>
          </p:cNvPr>
          <p:cNvPicPr>
            <a:picLocks noChangeAspect="1"/>
          </p:cNvPicPr>
          <p:nvPr/>
        </p:nvPicPr>
        <p:blipFill>
          <a:blip r:embed="rId2"/>
          <a:stretch>
            <a:fillRect/>
          </a:stretch>
        </p:blipFill>
        <p:spPr>
          <a:xfrm>
            <a:off x="179438" y="711485"/>
            <a:ext cx="7621284" cy="5284713"/>
          </a:xfrm>
          <a:prstGeom prst="rect">
            <a:avLst/>
          </a:prstGeom>
          <a:ln>
            <a:noFill/>
          </a:ln>
        </p:spPr>
      </p:pic>
      <p:sp>
        <p:nvSpPr>
          <p:cNvPr id="8" name="TextBox 7">
            <a:extLst>
              <a:ext uri="{FF2B5EF4-FFF2-40B4-BE49-F238E27FC236}">
                <a16:creationId xmlns:a16="http://schemas.microsoft.com/office/drawing/2014/main" id="{CB4CA4F8-321C-4D59-D397-B6CAC8B00DA6}"/>
              </a:ext>
            </a:extLst>
          </p:cNvPr>
          <p:cNvSpPr txBox="1"/>
          <p:nvPr/>
        </p:nvSpPr>
        <p:spPr>
          <a:xfrm>
            <a:off x="7695526" y="3354491"/>
            <a:ext cx="4487511" cy="830997"/>
          </a:xfrm>
          <a:prstGeom prst="rect">
            <a:avLst/>
          </a:prstGeom>
          <a:noFill/>
        </p:spPr>
        <p:txBody>
          <a:bodyPr wrap="square" lIns="91440" tIns="45720" rIns="91440" bIns="45720" anchor="t">
            <a:spAutoFit/>
          </a:bodyPr>
          <a:lstStyle/>
          <a:p>
            <a:r>
              <a:rPr lang="fr-CA" sz="2400">
                <a:latin typeface="Red Hat Display" panose="02010303040201060303" pitchFamily="2" charset="0"/>
              </a:rPr>
              <a:t>Attendre jusqu’à ce que le capteur de couleur voie du noir.</a:t>
            </a:r>
          </a:p>
        </p:txBody>
      </p:sp>
      <p:sp>
        <p:nvSpPr>
          <p:cNvPr id="9" name="TextBox 8">
            <a:extLst>
              <a:ext uri="{FF2B5EF4-FFF2-40B4-BE49-F238E27FC236}">
                <a16:creationId xmlns:a16="http://schemas.microsoft.com/office/drawing/2014/main" id="{EEB6AB7B-6D4A-EE76-662B-B19EFE60667E}"/>
              </a:ext>
            </a:extLst>
          </p:cNvPr>
          <p:cNvSpPr txBox="1"/>
          <p:nvPr/>
        </p:nvSpPr>
        <p:spPr>
          <a:xfrm>
            <a:off x="6723228" y="1978174"/>
            <a:ext cx="40439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latin typeface="Red Hat Display" panose="02010303040201060303" pitchFamily="2" charset="0"/>
              </a:rPr>
              <a:t>Configurer le robot​</a:t>
            </a:r>
            <a:endParaRPr lang="fr-CA" sz="1600">
              <a:latin typeface="Red Hat Display" panose="02010303040201060303" pitchFamily="2" charset="0"/>
            </a:endParaRPr>
          </a:p>
        </p:txBody>
      </p:sp>
      <p:sp>
        <p:nvSpPr>
          <p:cNvPr id="10" name="TextBox 9">
            <a:extLst>
              <a:ext uri="{FF2B5EF4-FFF2-40B4-BE49-F238E27FC236}">
                <a16:creationId xmlns:a16="http://schemas.microsoft.com/office/drawing/2014/main" id="{E9F77D35-4EFF-CD36-1DBB-8357F97E09DF}"/>
              </a:ext>
            </a:extLst>
          </p:cNvPr>
          <p:cNvSpPr txBox="1"/>
          <p:nvPr/>
        </p:nvSpPr>
        <p:spPr>
          <a:xfrm>
            <a:off x="4890614" y="2762996"/>
            <a:ext cx="54525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latin typeface="Red Hat Display" panose="02010303040201060303" pitchFamily="2" charset="0"/>
              </a:rPr>
              <a:t>Commencer le déplacement​</a:t>
            </a:r>
            <a:endParaRPr lang="fr-CA" sz="1600">
              <a:latin typeface="Red Hat Display" panose="02010303040201060303" pitchFamily="2" charset="0"/>
            </a:endParaRPr>
          </a:p>
        </p:txBody>
      </p:sp>
      <p:sp>
        <p:nvSpPr>
          <p:cNvPr id="11" name="TextBox 10">
            <a:extLst>
              <a:ext uri="{FF2B5EF4-FFF2-40B4-BE49-F238E27FC236}">
                <a16:creationId xmlns:a16="http://schemas.microsoft.com/office/drawing/2014/main" id="{F0D62BC2-AB78-9984-4175-C3A966C24386}"/>
              </a:ext>
            </a:extLst>
          </p:cNvPr>
          <p:cNvSpPr txBox="1"/>
          <p:nvPr/>
        </p:nvSpPr>
        <p:spPr>
          <a:xfrm>
            <a:off x="6513676" y="4299763"/>
            <a:ext cx="52216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latin typeface="Red Hat Display" panose="02010303040201060303" pitchFamily="2" charset="0"/>
                <a:cs typeface="Segoe UI"/>
              </a:rPr>
              <a:t>Revenir à sa position d'origine</a:t>
            </a:r>
            <a:endParaRPr lang="fr-CA" sz="2400">
              <a:latin typeface="Red Hat Display" panose="02010303040201060303" pitchFamily="2" charset="0"/>
              <a:ea typeface="Red Hat Display" panose="02010303040201060303" pitchFamily="2" charset="0"/>
              <a:cs typeface="Segoe UI"/>
            </a:endParaRPr>
          </a:p>
          <a:p>
            <a:r>
              <a:rPr lang="fr-CA" sz="2400">
                <a:latin typeface="Red Hat Display" panose="02010303040201060303" pitchFamily="2" charset="0"/>
                <a:ea typeface="Red Hat Display" panose="02010303040201060303" pitchFamily="2" charset="0"/>
                <a:cs typeface="Segoe UI"/>
              </a:rPr>
              <a:t>(approximativement)</a:t>
            </a:r>
          </a:p>
        </p:txBody>
      </p:sp>
      <p:pic>
        <p:nvPicPr>
          <p:cNvPr id="4" name="Picture 3">
            <a:extLst>
              <a:ext uri="{FF2B5EF4-FFF2-40B4-BE49-F238E27FC236}">
                <a16:creationId xmlns:a16="http://schemas.microsoft.com/office/drawing/2014/main" id="{760AFF01-1ED4-F3F0-3DA3-52E650B6F4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0129" y="6220974"/>
            <a:ext cx="2359490" cy="461411"/>
          </a:xfrm>
          <a:prstGeom prst="rect">
            <a:avLst/>
          </a:prstGeom>
        </p:spPr>
      </p:pic>
      <p:sp>
        <p:nvSpPr>
          <p:cNvPr id="5" name="object 2">
            <a:extLst>
              <a:ext uri="{FF2B5EF4-FFF2-40B4-BE49-F238E27FC236}">
                <a16:creationId xmlns:a16="http://schemas.microsoft.com/office/drawing/2014/main" id="{39F9E60B-87BB-7CC6-45B0-CD9C15582F60}"/>
              </a:ext>
            </a:extLst>
          </p:cNvPr>
          <p:cNvSpPr txBox="1">
            <a:spLocks/>
          </p:cNvSpPr>
          <p:nvPr/>
        </p:nvSpPr>
        <p:spPr>
          <a:xfrm>
            <a:off x="400130" y="211472"/>
            <a:ext cx="5529574" cy="689932"/>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780" algn="l">
              <a:lnSpc>
                <a:spcPct val="100000"/>
              </a:lnSpc>
              <a:spcBef>
                <a:spcPts val="100"/>
              </a:spcBef>
            </a:pP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Défi </a:t>
            </a:r>
            <a:r>
              <a:rPr lang="en-US" sz="4400" b="1" u="none" strike="noStrike">
                <a:solidFill>
                  <a:srgbClr val="0070C0"/>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n° </a:t>
            </a: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2 : Solution</a:t>
            </a:r>
            <a:endParaRPr lang="en-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spTree>
    <p:extLst>
      <p:ext uri="{BB962C8B-B14F-4D97-AF65-F5344CB8AC3E}">
        <p14:creationId xmlns:p14="http://schemas.microsoft.com/office/powerpoint/2010/main" val="297896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CC307-3E87-9E73-2683-908C7E0851A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54667AE-E9E0-977B-0CFF-D85B41885C6D}"/>
              </a:ext>
            </a:extLst>
          </p:cNvPr>
          <p:cNvSpPr txBox="1"/>
          <p:nvPr/>
        </p:nvSpPr>
        <p:spPr>
          <a:xfrm>
            <a:off x="400130" y="1296194"/>
            <a:ext cx="4569012" cy="3664224"/>
          </a:xfrm>
          <a:prstGeom prst="rect">
            <a:avLst/>
          </a:prstGeom>
          <a:noFill/>
        </p:spPr>
        <p:txBody>
          <a:bodyPr wrap="square" lIns="91440" tIns="45720" rIns="91440" bIns="45720" anchor="t">
            <a:spAutoFit/>
          </a:bodyPr>
          <a:lstStyle/>
          <a:p>
            <a:r>
              <a:rPr lang="fr-FR" sz="2800">
                <a:latin typeface="Red Hat Display" panose="02010303040201060303" pitchFamily="2" charset="0"/>
              </a:rPr>
              <a:t>Programmez votre robot pour qu’il se déplace tout droit jusqu’à ce que le capteur de couleur voie du noir.  Lorsqu’il voit du noir, le robot tourne à droite et se déplace jusqu’à ce qu’il voie du rouge.</a:t>
            </a:r>
            <a:endParaRPr lang="en-US" sz="2800">
              <a:latin typeface="Red Hat Display" panose="02010303040201060303" pitchFamily="2" charset="0"/>
            </a:endParaRPr>
          </a:p>
        </p:txBody>
      </p:sp>
      <p:pic>
        <p:nvPicPr>
          <p:cNvPr id="4" name="Picture 3" descr="Une capture d'écran avec le bloc de programmation A de couleur avec rouge sélectionné ; grille de 9 cercles colorés : magenta, bleu, cyan, vert, jaune, rouge, blanc, noir, et cercle barré indiquant sans couleur">
            <a:extLst>
              <a:ext uri="{FF2B5EF4-FFF2-40B4-BE49-F238E27FC236}">
                <a16:creationId xmlns:a16="http://schemas.microsoft.com/office/drawing/2014/main" id="{03BCE901-D12B-8323-FCF9-BB0C7C2F0891}"/>
              </a:ext>
            </a:extLst>
          </p:cNvPr>
          <p:cNvPicPr>
            <a:picLocks noChangeAspect="1"/>
          </p:cNvPicPr>
          <p:nvPr/>
        </p:nvPicPr>
        <p:blipFill>
          <a:blip r:embed="rId2"/>
          <a:stretch>
            <a:fillRect/>
          </a:stretch>
        </p:blipFill>
        <p:spPr>
          <a:xfrm>
            <a:off x="5763422" y="1101986"/>
            <a:ext cx="5660641" cy="4052641"/>
          </a:xfrm>
          <a:prstGeom prst="rect">
            <a:avLst/>
          </a:prstGeom>
          <a:ln>
            <a:noFill/>
          </a:ln>
        </p:spPr>
      </p:pic>
      <p:pic>
        <p:nvPicPr>
          <p:cNvPr id="2" name="Picture 1">
            <a:extLst>
              <a:ext uri="{FF2B5EF4-FFF2-40B4-BE49-F238E27FC236}">
                <a16:creationId xmlns:a16="http://schemas.microsoft.com/office/drawing/2014/main" id="{A56B73DD-AA91-8A85-22C1-9D89654B1B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0129" y="6220974"/>
            <a:ext cx="2359490" cy="461411"/>
          </a:xfrm>
          <a:prstGeom prst="rect">
            <a:avLst/>
          </a:prstGeom>
        </p:spPr>
      </p:pic>
      <p:sp>
        <p:nvSpPr>
          <p:cNvPr id="5" name="object 2">
            <a:extLst>
              <a:ext uri="{FF2B5EF4-FFF2-40B4-BE49-F238E27FC236}">
                <a16:creationId xmlns:a16="http://schemas.microsoft.com/office/drawing/2014/main" id="{EA03D80B-4CB8-D2B6-24C7-CC1B037774A2}"/>
              </a:ext>
            </a:extLst>
          </p:cNvPr>
          <p:cNvSpPr txBox="1">
            <a:spLocks/>
          </p:cNvSpPr>
          <p:nvPr/>
        </p:nvSpPr>
        <p:spPr>
          <a:xfrm>
            <a:off x="400130" y="211472"/>
            <a:ext cx="5529574" cy="689932"/>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780" algn="l">
              <a:lnSpc>
                <a:spcPct val="100000"/>
              </a:lnSpc>
              <a:spcBef>
                <a:spcPts val="100"/>
              </a:spcBef>
            </a:pP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Défi </a:t>
            </a:r>
            <a:r>
              <a:rPr lang="en-US" sz="4400" b="1" u="none" strike="noStrike">
                <a:solidFill>
                  <a:srgbClr val="0070C0"/>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n° </a:t>
            </a: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3</a:t>
            </a:r>
            <a:endParaRPr lang="en-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spTree>
    <p:extLst>
      <p:ext uri="{BB962C8B-B14F-4D97-AF65-F5344CB8AC3E}">
        <p14:creationId xmlns:p14="http://schemas.microsoft.com/office/powerpoint/2010/main" val="122167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B0620-0346-9956-BEFB-1E9293F164A1}"/>
            </a:ext>
          </a:extLst>
        </p:cNvPr>
        <p:cNvGrpSpPr/>
        <p:nvPr/>
      </p:nvGrpSpPr>
      <p:grpSpPr>
        <a:xfrm>
          <a:off x="0" y="0"/>
          <a:ext cx="0" cy="0"/>
          <a:chOff x="0" y="0"/>
          <a:chExt cx="0" cy="0"/>
        </a:xfrm>
      </p:grpSpPr>
      <p:pic>
        <p:nvPicPr>
          <p:cNvPr id="11" name="Picture 10" descr="Instructions de programmation: moteurs C et D à 20 %, déplacement jusqu'à détection de noir, avancer 5 rotations, puis jusqu'à rouge, avancer 0,5 rotation">
            <a:extLst>
              <a:ext uri="{FF2B5EF4-FFF2-40B4-BE49-F238E27FC236}">
                <a16:creationId xmlns:a16="http://schemas.microsoft.com/office/drawing/2014/main" id="{65F165A6-DB08-4C2E-E086-DB541F8B161F}"/>
              </a:ext>
            </a:extLst>
          </p:cNvPr>
          <p:cNvPicPr>
            <a:picLocks noChangeAspect="1"/>
          </p:cNvPicPr>
          <p:nvPr/>
        </p:nvPicPr>
        <p:blipFill>
          <a:blip r:embed="rId2"/>
          <a:stretch>
            <a:fillRect/>
          </a:stretch>
        </p:blipFill>
        <p:spPr>
          <a:xfrm>
            <a:off x="224928" y="770127"/>
            <a:ext cx="5831425" cy="5753879"/>
          </a:xfrm>
          <a:prstGeom prst="rect">
            <a:avLst/>
          </a:prstGeom>
          <a:ln>
            <a:noFill/>
          </a:ln>
        </p:spPr>
      </p:pic>
      <p:sp>
        <p:nvSpPr>
          <p:cNvPr id="5" name="TextBox 4">
            <a:extLst>
              <a:ext uri="{FF2B5EF4-FFF2-40B4-BE49-F238E27FC236}">
                <a16:creationId xmlns:a16="http://schemas.microsoft.com/office/drawing/2014/main" id="{6DE18EB4-DCE6-E305-CAD4-3D5FD9B4CB2F}"/>
              </a:ext>
            </a:extLst>
          </p:cNvPr>
          <p:cNvSpPr txBox="1"/>
          <p:nvPr/>
        </p:nvSpPr>
        <p:spPr>
          <a:xfrm>
            <a:off x="5354840" y="1603020"/>
            <a:ext cx="4187687" cy="461665"/>
          </a:xfrm>
          <a:prstGeom prst="rect">
            <a:avLst/>
          </a:prstGeom>
          <a:noFill/>
        </p:spPr>
        <p:txBody>
          <a:bodyPr wrap="square" lIns="91440" tIns="45720" rIns="91440" bIns="45720" anchor="t">
            <a:spAutoFit/>
          </a:bodyPr>
          <a:lstStyle/>
          <a:p>
            <a:r>
              <a:rPr lang="fr-CA" sz="2400">
                <a:latin typeface="Red Hat Display" panose="02010303040201060303" pitchFamily="2" charset="0"/>
              </a:rPr>
              <a:t>Configurer le robot</a:t>
            </a:r>
          </a:p>
        </p:txBody>
      </p:sp>
      <p:sp>
        <p:nvSpPr>
          <p:cNvPr id="6" name="TextBox 5">
            <a:extLst>
              <a:ext uri="{FF2B5EF4-FFF2-40B4-BE49-F238E27FC236}">
                <a16:creationId xmlns:a16="http://schemas.microsoft.com/office/drawing/2014/main" id="{67DE24E6-A8D4-6BC2-BA3C-D374DD65FF49}"/>
              </a:ext>
            </a:extLst>
          </p:cNvPr>
          <p:cNvSpPr txBox="1"/>
          <p:nvPr/>
        </p:nvSpPr>
        <p:spPr>
          <a:xfrm>
            <a:off x="3914276" y="2766301"/>
            <a:ext cx="4701519" cy="461665"/>
          </a:xfrm>
          <a:prstGeom prst="rect">
            <a:avLst/>
          </a:prstGeom>
          <a:noFill/>
        </p:spPr>
        <p:txBody>
          <a:bodyPr wrap="square" lIns="91440" tIns="45720" rIns="91440" bIns="45720" anchor="t">
            <a:spAutoFit/>
          </a:bodyPr>
          <a:lstStyle/>
          <a:p>
            <a:r>
              <a:rPr lang="fr-CA" sz="2400">
                <a:latin typeface="Red Hat Display" panose="02010303040201060303" pitchFamily="2" charset="0"/>
              </a:rPr>
              <a:t>Commencer le déplacement</a:t>
            </a:r>
          </a:p>
        </p:txBody>
      </p:sp>
      <p:sp>
        <p:nvSpPr>
          <p:cNvPr id="8" name="TextBox 7">
            <a:extLst>
              <a:ext uri="{FF2B5EF4-FFF2-40B4-BE49-F238E27FC236}">
                <a16:creationId xmlns:a16="http://schemas.microsoft.com/office/drawing/2014/main" id="{7B235A1F-14E0-FFA1-3695-5D307243E134}"/>
              </a:ext>
            </a:extLst>
          </p:cNvPr>
          <p:cNvSpPr txBox="1"/>
          <p:nvPr/>
        </p:nvSpPr>
        <p:spPr>
          <a:xfrm>
            <a:off x="6096000" y="3296940"/>
            <a:ext cx="5470434" cy="830997"/>
          </a:xfrm>
          <a:prstGeom prst="rect">
            <a:avLst/>
          </a:prstGeom>
          <a:noFill/>
        </p:spPr>
        <p:txBody>
          <a:bodyPr wrap="square" lIns="91440" tIns="45720" rIns="91440" bIns="45720" anchor="t">
            <a:spAutoFit/>
          </a:bodyPr>
          <a:lstStyle/>
          <a:p>
            <a:r>
              <a:rPr lang="fr-FR" sz="2400">
                <a:latin typeface="Red Hat Display" panose="02010303040201060303" pitchFamily="2" charset="0"/>
              </a:rPr>
              <a:t>Attendre jusqu’à ce que le capteur de couleur voie du noir</a:t>
            </a:r>
            <a:endParaRPr lang="en-US" sz="2400">
              <a:latin typeface="Red Hat Display" panose="02010303040201060303" pitchFamily="2" charset="0"/>
            </a:endParaRPr>
          </a:p>
        </p:txBody>
      </p:sp>
      <p:sp>
        <p:nvSpPr>
          <p:cNvPr id="4" name="TextBox 3">
            <a:extLst>
              <a:ext uri="{FF2B5EF4-FFF2-40B4-BE49-F238E27FC236}">
                <a16:creationId xmlns:a16="http://schemas.microsoft.com/office/drawing/2014/main" id="{F954EBD4-C9C7-0F9E-BD65-B4737A419845}"/>
              </a:ext>
            </a:extLst>
          </p:cNvPr>
          <p:cNvSpPr txBox="1"/>
          <p:nvPr/>
        </p:nvSpPr>
        <p:spPr>
          <a:xfrm>
            <a:off x="3914276" y="4527743"/>
            <a:ext cx="6801068" cy="461665"/>
          </a:xfrm>
          <a:prstGeom prst="rect">
            <a:avLst/>
          </a:prstGeom>
          <a:noFill/>
        </p:spPr>
        <p:txBody>
          <a:bodyPr wrap="square" lIns="91440" tIns="45720" rIns="91440" bIns="45720" anchor="t">
            <a:spAutoFit/>
          </a:bodyPr>
          <a:lstStyle/>
          <a:p>
            <a:r>
              <a:rPr lang="fr-FR" sz="2400">
                <a:latin typeface="Red Hat Display" panose="02010303040201060303" pitchFamily="2" charset="0"/>
              </a:rPr>
              <a:t>Tourner à droite à 90 degrés</a:t>
            </a:r>
            <a:endParaRPr lang="en-US" sz="2400">
              <a:latin typeface="Red Hat Display" panose="02010303040201060303" pitchFamily="2" charset="0"/>
            </a:endParaRPr>
          </a:p>
        </p:txBody>
      </p:sp>
      <p:sp>
        <p:nvSpPr>
          <p:cNvPr id="9" name="TextBox 8">
            <a:extLst>
              <a:ext uri="{FF2B5EF4-FFF2-40B4-BE49-F238E27FC236}">
                <a16:creationId xmlns:a16="http://schemas.microsoft.com/office/drawing/2014/main" id="{86B827B3-B302-568F-1E85-E15CF5943F0D}"/>
              </a:ext>
            </a:extLst>
          </p:cNvPr>
          <p:cNvSpPr txBox="1"/>
          <p:nvPr/>
        </p:nvSpPr>
        <p:spPr>
          <a:xfrm>
            <a:off x="6135649" y="4990513"/>
            <a:ext cx="5766368" cy="830997"/>
          </a:xfrm>
          <a:prstGeom prst="rect">
            <a:avLst/>
          </a:prstGeom>
          <a:noFill/>
        </p:spPr>
        <p:txBody>
          <a:bodyPr wrap="square" lIns="91440" tIns="45720" rIns="91440" bIns="45720" anchor="t">
            <a:spAutoFit/>
          </a:bodyPr>
          <a:lstStyle/>
          <a:p>
            <a:r>
              <a:rPr lang="fr-FR" sz="2400">
                <a:latin typeface="Red Hat Display" panose="02010303040201060303" pitchFamily="2" charset="0"/>
              </a:rPr>
              <a:t>Attendre jusqu’à ce que le capteur de couleur voie du rouge</a:t>
            </a:r>
            <a:endParaRPr lang="en-US" sz="2400">
              <a:latin typeface="Red Hat Display" panose="02010303040201060303" pitchFamily="2" charset="0"/>
            </a:endParaRPr>
          </a:p>
        </p:txBody>
      </p:sp>
      <p:sp>
        <p:nvSpPr>
          <p:cNvPr id="10" name="TextBox 9">
            <a:extLst>
              <a:ext uri="{FF2B5EF4-FFF2-40B4-BE49-F238E27FC236}">
                <a16:creationId xmlns:a16="http://schemas.microsoft.com/office/drawing/2014/main" id="{0ECAD4A9-41FF-4D65-B063-8B94479F6D60}"/>
              </a:ext>
            </a:extLst>
          </p:cNvPr>
          <p:cNvSpPr txBox="1"/>
          <p:nvPr/>
        </p:nvSpPr>
        <p:spPr>
          <a:xfrm>
            <a:off x="5605078" y="5774213"/>
            <a:ext cx="5286413" cy="461665"/>
          </a:xfrm>
          <a:prstGeom prst="rect">
            <a:avLst/>
          </a:prstGeom>
          <a:noFill/>
        </p:spPr>
        <p:txBody>
          <a:bodyPr wrap="square" lIns="91440" tIns="45720" rIns="91440" bIns="45720" anchor="t">
            <a:spAutoFit/>
          </a:bodyPr>
          <a:lstStyle/>
          <a:p>
            <a:r>
              <a:rPr lang="fr-FR" sz="2400">
                <a:latin typeface="Red Hat Display" panose="02010303040201060303" pitchFamily="2" charset="0"/>
              </a:rPr>
              <a:t>Tourner à droite à 90 degrés</a:t>
            </a:r>
            <a:endParaRPr lang="en-US" sz="2400">
              <a:latin typeface="Red Hat Display" panose="02010303040201060303" pitchFamily="2" charset="0"/>
            </a:endParaRPr>
          </a:p>
        </p:txBody>
      </p:sp>
      <p:pic>
        <p:nvPicPr>
          <p:cNvPr id="2" name="Picture 1">
            <a:extLst>
              <a:ext uri="{FF2B5EF4-FFF2-40B4-BE49-F238E27FC236}">
                <a16:creationId xmlns:a16="http://schemas.microsoft.com/office/drawing/2014/main" id="{49F605DE-E98A-D7CF-AF22-F0696AE271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42527" y="6220974"/>
            <a:ext cx="2359490" cy="461411"/>
          </a:xfrm>
          <a:prstGeom prst="rect">
            <a:avLst/>
          </a:prstGeom>
        </p:spPr>
      </p:pic>
      <p:sp>
        <p:nvSpPr>
          <p:cNvPr id="7" name="object 2">
            <a:extLst>
              <a:ext uri="{FF2B5EF4-FFF2-40B4-BE49-F238E27FC236}">
                <a16:creationId xmlns:a16="http://schemas.microsoft.com/office/drawing/2014/main" id="{339D8898-D7E0-C780-D0E3-4FBFE76DC09E}"/>
              </a:ext>
            </a:extLst>
          </p:cNvPr>
          <p:cNvSpPr txBox="1">
            <a:spLocks/>
          </p:cNvSpPr>
          <p:nvPr/>
        </p:nvSpPr>
        <p:spPr>
          <a:xfrm>
            <a:off x="400130" y="211472"/>
            <a:ext cx="5529574" cy="689932"/>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780" algn="l">
              <a:lnSpc>
                <a:spcPct val="100000"/>
              </a:lnSpc>
              <a:spcBef>
                <a:spcPts val="100"/>
              </a:spcBef>
            </a:pP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Défi </a:t>
            </a:r>
            <a:r>
              <a:rPr lang="en-US" sz="4400" b="1" u="none" strike="noStrike">
                <a:solidFill>
                  <a:srgbClr val="0070C0"/>
                </a:solidFill>
                <a:effectLst/>
                <a:latin typeface="Red Hat Display ExtraBold" panose="02010303040201060303" pitchFamily="2" charset="0"/>
                <a:ea typeface="Red Hat Display ExtraBold" panose="02010303040201060303" pitchFamily="2" charset="0"/>
                <a:cs typeface="Red Hat Display ExtraBold" panose="02010303040201060303" pitchFamily="2" charset="0"/>
              </a:rPr>
              <a:t>n° </a:t>
            </a:r>
            <a:r>
              <a:rPr lang="fr-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rPr>
              <a:t>3 : Solution</a:t>
            </a:r>
            <a:endParaRPr lang="en-CA" sz="4400" b="1">
              <a:solidFill>
                <a:srgbClr val="0070C0"/>
              </a:solidFill>
              <a:latin typeface="Red Hat Display ExtraBold" panose="02010303040201060303" pitchFamily="2" charset="0"/>
              <a:ea typeface="Red Hat Display ExtraBold" panose="02010303040201060303" pitchFamily="2" charset="0"/>
              <a:cs typeface="Red Hat Display ExtraBold" panose="02010303040201060303" pitchFamily="2" charset="0"/>
            </a:endParaRPr>
          </a:p>
        </p:txBody>
      </p:sp>
    </p:spTree>
    <p:extLst>
      <p:ext uri="{BB962C8B-B14F-4D97-AF65-F5344CB8AC3E}">
        <p14:creationId xmlns:p14="http://schemas.microsoft.com/office/powerpoint/2010/main" val="2586176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64e3fd9-e3ac-4374-ac0c-bbe5c29c19ed" xsi:nil="true"/>
    <lcf76f155ced4ddcb4097134ff3c332f xmlns="b2152e34-4c91-44bf-9275-cddc5881b1d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D8C37432DC7943838561BE93CCBC8B" ma:contentTypeVersion="13" ma:contentTypeDescription="Create a new document." ma:contentTypeScope="" ma:versionID="3ae737e2232bd48de7d716e42bd05829">
  <xsd:schema xmlns:xsd="http://www.w3.org/2001/XMLSchema" xmlns:xs="http://www.w3.org/2001/XMLSchema" xmlns:p="http://schemas.microsoft.com/office/2006/metadata/properties" xmlns:ns2="b2152e34-4c91-44bf-9275-cddc5881b1d4" xmlns:ns3="164e3fd9-e3ac-4374-ac0c-bbe5c29c19ed" targetNamespace="http://schemas.microsoft.com/office/2006/metadata/properties" ma:root="true" ma:fieldsID="0ea6955415931fb77d82b5270486861a" ns2:_="" ns3:_="">
    <xsd:import namespace="b2152e34-4c91-44bf-9275-cddc5881b1d4"/>
    <xsd:import namespace="164e3fd9-e3ac-4374-ac0c-bbe5c29c19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52e34-4c91-44bf-9275-cddc5881b1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b034d02-907b-4f15-90ab-35a12a2d17c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4e3fd9-e3ac-4374-ac0c-bbe5c29c19e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6fbf322-e02c-43cd-9097-a5f75f518b6f}" ma:internalName="TaxCatchAll" ma:showField="CatchAllData" ma:web="164e3fd9-e3ac-4374-ac0c-bbe5c29c19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17271-B5D6-4A92-8D2F-3019D05ED941}">
  <ds:schemaRefs>
    <ds:schemaRef ds:uri="http://schemas.microsoft.com/sharepoint/v3/contenttype/forms"/>
  </ds:schemaRefs>
</ds:datastoreItem>
</file>

<file path=customXml/itemProps2.xml><?xml version="1.0" encoding="utf-8"?>
<ds:datastoreItem xmlns:ds="http://schemas.openxmlformats.org/officeDocument/2006/customXml" ds:itemID="{04A76A8C-3646-43CB-957C-E1A71CA87CA6}">
  <ds:schemaRefs>
    <ds:schemaRef ds:uri="164e3fd9-e3ac-4374-ac0c-bbe5c29c19ed"/>
    <ds:schemaRef ds:uri="b2152e34-4c91-44bf-9275-cddc5881b1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36054B6-A2CB-4F40-84D6-317C3FBB172C}">
  <ds:schemaRefs>
    <ds:schemaRef ds:uri="164e3fd9-e3ac-4374-ac0c-bbe5c29c19ed"/>
    <ds:schemaRef ds:uri="b2152e34-4c91-44bf-9275-cddc5881b1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296</Words>
  <Application>Microsoft Macintosh PowerPoint</Application>
  <PresentationFormat>Widescreen</PresentationFormat>
  <Paragraphs>31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Red Hat Display</vt:lpstr>
      <vt:lpstr>Red Hat Display ExtraBold</vt:lpstr>
      <vt:lpstr>Red Hat Display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Windsor Racquet Club</dc:creator>
  <cp:lastModifiedBy>Gord Woolley</cp:lastModifiedBy>
  <cp:revision>17</cp:revision>
  <dcterms:created xsi:type="dcterms:W3CDTF">2025-02-21T03:38:05Z</dcterms:created>
  <dcterms:modified xsi:type="dcterms:W3CDTF">2025-10-22T20:09:14Z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0x010100A1D8C37432DC7943838561BE93CCBC8B</vt:lpwstr>
  </property>
  <property fmtid="{D5CDD505-2E9C-101B-9397-08002B2CF9AE}" pid="3" name="MediaServiceImageTags">
    <vt:lpwstr/>
  </property>
</Properties>
</file>