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7" r:id="rId5"/>
    <p:sldId id="265" r:id="rId6"/>
    <p:sldId id="266" r:id="rId7"/>
    <p:sldId id="267" r:id="rId8"/>
    <p:sldId id="271" r:id="rId9"/>
    <p:sldId id="272"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BB07"/>
    <a:srgbClr val="D6D6D6"/>
    <a:srgbClr val="00FA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EA2E5E-3A90-41D6-A812-07CDB2070663}" v="411" dt="2025-10-21T12:36:57.867"/>
    <p1510:client id="{299A6185-708B-5F37-CD68-D6B649ADAEB3}" v="3" dt="2025-10-21T14:24:38.487"/>
    <p1510:client id="{309EDBB1-8A81-8B1A-4B60-D1B2FA984D25}" v="4" dt="2025-10-20T17:04:23.988"/>
    <p1510:client id="{B4163071-A45D-C9AC-06DB-F25DBE96575F}" v="2" dt="2025-10-21T12:36:48.90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94"/>
  </p:normalViewPr>
  <p:slideViewPr>
    <p:cSldViewPr snapToGrid="0">
      <p:cViewPr varScale="1">
        <p:scale>
          <a:sx n="117" d="100"/>
          <a:sy n="117" d="100"/>
        </p:scale>
        <p:origin x="808"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endy Bastien" userId="S::16460@publicboard.ca::f941a335-3d2c-4433-a6f4-abd4a4ba8c77" providerId="AD" clId="Web-{B4163071-A45D-C9AC-06DB-F25DBE96575F}"/>
    <pc:docChg chg="modSld">
      <pc:chgData name="Wendy Bastien" userId="S::16460@publicboard.ca::f941a335-3d2c-4433-a6f4-abd4a4ba8c77" providerId="AD" clId="Web-{B4163071-A45D-C9AC-06DB-F25DBE96575F}" dt="2025-10-21T12:36:48.905" v="1"/>
      <pc:docMkLst>
        <pc:docMk/>
      </pc:docMkLst>
      <pc:sldChg chg="modSp">
        <pc:chgData name="Wendy Bastien" userId="S::16460@publicboard.ca::f941a335-3d2c-4433-a6f4-abd4a4ba8c77" providerId="AD" clId="Web-{B4163071-A45D-C9AC-06DB-F25DBE96575F}" dt="2025-10-21T12:36:48.905" v="1"/>
        <pc:sldMkLst>
          <pc:docMk/>
          <pc:sldMk cId="2518633276" sldId="265"/>
        </pc:sldMkLst>
        <pc:picChg chg="mod">
          <ac:chgData name="Wendy Bastien" userId="S::16460@publicboard.ca::f941a335-3d2c-4433-a6f4-abd4a4ba8c77" providerId="AD" clId="Web-{B4163071-A45D-C9AC-06DB-F25DBE96575F}" dt="2025-10-21T12:36:48.905" v="1"/>
          <ac:picMkLst>
            <pc:docMk/>
            <pc:sldMk cId="2518633276" sldId="265"/>
            <ac:picMk id="11" creationId="{323E4D32-047E-08D5-78BF-E5DA7440290F}"/>
          </ac:picMkLst>
        </pc:picChg>
      </pc:sldChg>
    </pc:docChg>
  </pc:docChgLst>
  <pc:docChgLst>
    <pc:chgData name="Wendy Bastien" userId="S::16460@publicboard.ca::f941a335-3d2c-4433-a6f4-abd4a4ba8c77" providerId="AD" clId="Web-{309EDBB1-8A81-8B1A-4B60-D1B2FA984D25}"/>
    <pc:docChg chg="modSld">
      <pc:chgData name="Wendy Bastien" userId="S::16460@publicboard.ca::f941a335-3d2c-4433-a6f4-abd4a4ba8c77" providerId="AD" clId="Web-{309EDBB1-8A81-8B1A-4B60-D1B2FA984D25}" dt="2025-10-20T17:04:23.988" v="3" actId="1076"/>
      <pc:docMkLst>
        <pc:docMk/>
      </pc:docMkLst>
      <pc:sldChg chg="modSp">
        <pc:chgData name="Wendy Bastien" userId="S::16460@publicboard.ca::f941a335-3d2c-4433-a6f4-abd4a4ba8c77" providerId="AD" clId="Web-{309EDBB1-8A81-8B1A-4B60-D1B2FA984D25}" dt="2025-10-20T17:04:10.096" v="1"/>
        <pc:sldMkLst>
          <pc:docMk/>
          <pc:sldMk cId="2518633276" sldId="265"/>
        </pc:sldMkLst>
        <pc:picChg chg="mod">
          <ac:chgData name="Wendy Bastien" userId="S::16460@publicboard.ca::f941a335-3d2c-4433-a6f4-abd4a4ba8c77" providerId="AD" clId="Web-{309EDBB1-8A81-8B1A-4B60-D1B2FA984D25}" dt="2025-10-20T17:04:10.096" v="1"/>
          <ac:picMkLst>
            <pc:docMk/>
            <pc:sldMk cId="2518633276" sldId="265"/>
            <ac:picMk id="11" creationId="{323E4D32-047E-08D5-78BF-E5DA7440290F}"/>
          </ac:picMkLst>
        </pc:picChg>
      </pc:sldChg>
      <pc:sldChg chg="modSp">
        <pc:chgData name="Wendy Bastien" userId="S::16460@publicboard.ca::f941a335-3d2c-4433-a6f4-abd4a4ba8c77" providerId="AD" clId="Web-{309EDBB1-8A81-8B1A-4B60-D1B2FA984D25}" dt="2025-10-20T17:04:23.988" v="3" actId="1076"/>
        <pc:sldMkLst>
          <pc:docMk/>
          <pc:sldMk cId="4208299247" sldId="266"/>
        </pc:sldMkLst>
        <pc:picChg chg="mod">
          <ac:chgData name="Wendy Bastien" userId="S::16460@publicboard.ca::f941a335-3d2c-4433-a6f4-abd4a4ba8c77" providerId="AD" clId="Web-{309EDBB1-8A81-8B1A-4B60-D1B2FA984D25}" dt="2025-10-20T17:04:23.988" v="3" actId="1076"/>
          <ac:picMkLst>
            <pc:docMk/>
            <pc:sldMk cId="4208299247" sldId="266"/>
            <ac:picMk id="6" creationId="{7BDC66C3-BBBB-1AEC-D6F3-AD827B17C696}"/>
          </ac:picMkLst>
        </pc:picChg>
      </pc:sldChg>
    </pc:docChg>
  </pc:docChgLst>
  <pc:docChgLst>
    <pc:chgData name="Angeline Humber" userId="S::16524@publicboard.ca::a1caf21c-07c4-4aff-ad95-ac0615f650eb" providerId="AD" clId="Web-{C4679CD3-69B9-CAED-E8DD-2AB0CE1D22B1}"/>
    <pc:docChg chg="modSld">
      <pc:chgData name="Angeline Humber" userId="S::16524@publicboard.ca::a1caf21c-07c4-4aff-ad95-ac0615f650eb" providerId="AD" clId="Web-{C4679CD3-69B9-CAED-E8DD-2AB0CE1D22B1}" dt="2025-10-07T18:01:45.314" v="1"/>
      <pc:docMkLst>
        <pc:docMk/>
      </pc:docMkLst>
      <pc:sldChg chg="modSp">
        <pc:chgData name="Angeline Humber" userId="S::16524@publicboard.ca::a1caf21c-07c4-4aff-ad95-ac0615f650eb" providerId="AD" clId="Web-{C4679CD3-69B9-CAED-E8DD-2AB0CE1D22B1}" dt="2025-10-07T18:01:45.314" v="1"/>
        <pc:sldMkLst>
          <pc:docMk/>
          <pc:sldMk cId="1000105997" sldId="257"/>
        </pc:sldMkLst>
        <pc:grpChg chg="mod">
          <ac:chgData name="Angeline Humber" userId="S::16524@publicboard.ca::a1caf21c-07c4-4aff-ad95-ac0615f650eb" providerId="AD" clId="Web-{C4679CD3-69B9-CAED-E8DD-2AB0CE1D22B1}" dt="2025-10-07T18:01:45.314" v="1"/>
          <ac:grpSpMkLst>
            <pc:docMk/>
            <pc:sldMk cId="1000105997" sldId="257"/>
            <ac:grpSpMk id="2" creationId="{00000000-0000-0000-0000-000000000000}"/>
          </ac:grpSpMkLst>
        </pc:grpChg>
      </pc:sldChg>
    </pc:docChg>
  </pc:docChgLst>
  <pc:docChgLst>
    <pc:chgData name="David Joseph" userId="100d1d73-d20b-40c4-aac1-1334d58bf1ae" providerId="ADAL" clId="{04EA2E5E-3A90-41D6-A812-07CDB2070663}"/>
    <pc:docChg chg="undo custSel modSld">
      <pc:chgData name="David Joseph" userId="100d1d73-d20b-40c4-aac1-1334d58bf1ae" providerId="ADAL" clId="{04EA2E5E-3A90-41D6-A812-07CDB2070663}" dt="2025-10-21T12:36:57.867" v="431" actId="962"/>
      <pc:docMkLst>
        <pc:docMk/>
      </pc:docMkLst>
      <pc:sldChg chg="modSp mod">
        <pc:chgData name="David Joseph" userId="100d1d73-d20b-40c4-aac1-1334d58bf1ae" providerId="ADAL" clId="{04EA2E5E-3A90-41D6-A812-07CDB2070663}" dt="2025-10-07T17:32:52.629" v="0" actId="962"/>
        <pc:sldMkLst>
          <pc:docMk/>
          <pc:sldMk cId="1000105997" sldId="257"/>
        </pc:sldMkLst>
        <pc:picChg chg="mod">
          <ac:chgData name="David Joseph" userId="100d1d73-d20b-40c4-aac1-1334d58bf1ae" providerId="ADAL" clId="{04EA2E5E-3A90-41D6-A812-07CDB2070663}" dt="2025-10-07T17:32:52.629" v="0" actId="962"/>
          <ac:picMkLst>
            <pc:docMk/>
            <pc:sldMk cId="1000105997" sldId="257"/>
            <ac:picMk id="13" creationId="{805AB070-08DC-4025-3AF7-5990499AA36A}"/>
          </ac:picMkLst>
        </pc:picChg>
      </pc:sldChg>
      <pc:sldChg chg="modSp mod">
        <pc:chgData name="David Joseph" userId="100d1d73-d20b-40c4-aac1-1334d58bf1ae" providerId="ADAL" clId="{04EA2E5E-3A90-41D6-A812-07CDB2070663}" dt="2025-10-21T12:36:57.867" v="431" actId="962"/>
        <pc:sldMkLst>
          <pc:docMk/>
          <pc:sldMk cId="2518633276" sldId="265"/>
        </pc:sldMkLst>
        <pc:picChg chg="mod">
          <ac:chgData name="David Joseph" userId="100d1d73-d20b-40c4-aac1-1334d58bf1ae" providerId="ADAL" clId="{04EA2E5E-3A90-41D6-A812-07CDB2070663}" dt="2025-10-07T18:04:36.352" v="159" actId="962"/>
          <ac:picMkLst>
            <pc:docMk/>
            <pc:sldMk cId="2518633276" sldId="265"/>
            <ac:picMk id="5" creationId="{A209F84F-7683-D233-1DAD-07B03318E657}"/>
          </ac:picMkLst>
        </pc:picChg>
        <pc:picChg chg="mod">
          <ac:chgData name="David Joseph" userId="100d1d73-d20b-40c4-aac1-1334d58bf1ae" providerId="ADAL" clId="{04EA2E5E-3A90-41D6-A812-07CDB2070663}" dt="2025-10-07T18:04:43.287" v="185" actId="962"/>
          <ac:picMkLst>
            <pc:docMk/>
            <pc:sldMk cId="2518633276" sldId="265"/>
            <ac:picMk id="6" creationId="{F16CFD13-9094-F236-777E-235A139E9F04}"/>
          </ac:picMkLst>
        </pc:picChg>
        <pc:picChg chg="mod">
          <ac:chgData name="David Joseph" userId="100d1d73-d20b-40c4-aac1-1334d58bf1ae" providerId="ADAL" clId="{04EA2E5E-3A90-41D6-A812-07CDB2070663}" dt="2025-10-21T12:36:57.867" v="431" actId="962"/>
          <ac:picMkLst>
            <pc:docMk/>
            <pc:sldMk cId="2518633276" sldId="265"/>
            <ac:picMk id="11" creationId="{323E4D32-047E-08D5-78BF-E5DA7440290F}"/>
          </ac:picMkLst>
        </pc:picChg>
      </pc:sldChg>
      <pc:sldChg chg="modSp mod">
        <pc:chgData name="David Joseph" userId="100d1d73-d20b-40c4-aac1-1334d58bf1ae" providerId="ADAL" clId="{04EA2E5E-3A90-41D6-A812-07CDB2070663}" dt="2025-10-21T12:36:42.319" v="379" actId="1076"/>
        <pc:sldMkLst>
          <pc:docMk/>
          <pc:sldMk cId="4208299247" sldId="266"/>
        </pc:sldMkLst>
        <pc:picChg chg="mod">
          <ac:chgData name="David Joseph" userId="100d1d73-d20b-40c4-aac1-1334d58bf1ae" providerId="ADAL" clId="{04EA2E5E-3A90-41D6-A812-07CDB2070663}" dt="2025-10-21T12:36:42.319" v="379" actId="1076"/>
          <ac:picMkLst>
            <pc:docMk/>
            <pc:sldMk cId="4208299247" sldId="266"/>
            <ac:picMk id="6" creationId="{7BDC66C3-BBBB-1AEC-D6F3-AD827B17C696}"/>
          </ac:picMkLst>
        </pc:picChg>
      </pc:sldChg>
      <pc:sldChg chg="modSp mod">
        <pc:chgData name="David Joseph" userId="100d1d73-d20b-40c4-aac1-1334d58bf1ae" providerId="ADAL" clId="{04EA2E5E-3A90-41D6-A812-07CDB2070663}" dt="2025-10-07T18:05:27.691" v="223" actId="962"/>
        <pc:sldMkLst>
          <pc:docMk/>
          <pc:sldMk cId="4240142271" sldId="267"/>
        </pc:sldMkLst>
        <pc:picChg chg="mod">
          <ac:chgData name="David Joseph" userId="100d1d73-d20b-40c4-aac1-1334d58bf1ae" providerId="ADAL" clId="{04EA2E5E-3A90-41D6-A812-07CDB2070663}" dt="2025-10-07T18:05:27.691" v="223" actId="962"/>
          <ac:picMkLst>
            <pc:docMk/>
            <pc:sldMk cId="4240142271" sldId="267"/>
            <ac:picMk id="8" creationId="{BCC3713F-2EDC-AACE-557E-525B69D8BEA7}"/>
          </ac:picMkLst>
        </pc:picChg>
      </pc:sldChg>
      <pc:sldChg chg="modSp mod">
        <pc:chgData name="David Joseph" userId="100d1d73-d20b-40c4-aac1-1334d58bf1ae" providerId="ADAL" clId="{04EA2E5E-3A90-41D6-A812-07CDB2070663}" dt="2025-10-21T12:36:26.052" v="377" actId="962"/>
        <pc:sldMkLst>
          <pc:docMk/>
          <pc:sldMk cId="2930378702" sldId="271"/>
        </pc:sldMkLst>
        <pc:picChg chg="mod">
          <ac:chgData name="David Joseph" userId="100d1d73-d20b-40c4-aac1-1334d58bf1ae" providerId="ADAL" clId="{04EA2E5E-3A90-41D6-A812-07CDB2070663}" dt="2025-10-21T12:36:26.052" v="377" actId="962"/>
          <ac:picMkLst>
            <pc:docMk/>
            <pc:sldMk cId="2930378702" sldId="271"/>
            <ac:picMk id="5" creationId="{EA2DFBC3-AEE7-D306-4576-567C062B8FCB}"/>
          </ac:picMkLst>
        </pc:picChg>
      </pc:sldChg>
    </pc:docChg>
  </pc:docChgLst>
  <pc:docChgLst>
    <pc:chgData name="Wendy Bastien" userId="S::16460@publicboard.ca::f941a335-3d2c-4433-a6f4-abd4a4ba8c77" providerId="AD" clId="Web-{299A6185-708B-5F37-CD68-D6B649ADAEB3}"/>
    <pc:docChg chg="modSld">
      <pc:chgData name="Wendy Bastien" userId="S::16460@publicboard.ca::f941a335-3d2c-4433-a6f4-abd4a4ba8c77" providerId="AD" clId="Web-{299A6185-708B-5F37-CD68-D6B649ADAEB3}" dt="2025-10-21T14:24:38.487" v="2"/>
      <pc:docMkLst>
        <pc:docMk/>
      </pc:docMkLst>
      <pc:sldChg chg="modSp">
        <pc:chgData name="Wendy Bastien" userId="S::16460@publicboard.ca::f941a335-3d2c-4433-a6f4-abd4a4ba8c77" providerId="AD" clId="Web-{299A6185-708B-5F37-CD68-D6B649ADAEB3}" dt="2025-10-21T14:24:38.487" v="2"/>
        <pc:sldMkLst>
          <pc:docMk/>
          <pc:sldMk cId="1000105997" sldId="257"/>
        </pc:sldMkLst>
        <pc:picChg chg="mod">
          <ac:chgData name="Wendy Bastien" userId="S::16460@publicboard.ca::f941a335-3d2c-4433-a6f4-abd4a4ba8c77" providerId="AD" clId="Web-{299A6185-708B-5F37-CD68-D6B649ADAEB3}" dt="2025-10-21T14:24:38.487" v="2"/>
          <ac:picMkLst>
            <pc:docMk/>
            <pc:sldMk cId="1000105997" sldId="257"/>
            <ac:picMk id="13" creationId="{805AB070-08DC-4025-3AF7-5990499AA36A}"/>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1945F4-EF11-4F24-1D11-8FA4AAF84E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2B31D40-865F-F95B-656D-27E6656382B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E5EED17-E65C-6969-7B8E-CB5FD025AAE6}"/>
              </a:ext>
            </a:extLst>
          </p:cNvPr>
          <p:cNvSpPr>
            <a:spLocks noGrp="1"/>
          </p:cNvSpPr>
          <p:nvPr>
            <p:ph type="dt" sz="half" idx="10"/>
          </p:nvPr>
        </p:nvSpPr>
        <p:spPr/>
        <p:txBody>
          <a:bodyPr/>
          <a:lstStyle/>
          <a:p>
            <a:fld id="{AB91F693-AE5B-7147-9789-10A4B9519C6F}" type="datetimeFigureOut">
              <a:rPr lang="en-US" smtClean="0"/>
              <a:t>10/22/25</a:t>
            </a:fld>
            <a:endParaRPr lang="en-US"/>
          </a:p>
        </p:txBody>
      </p:sp>
      <p:sp>
        <p:nvSpPr>
          <p:cNvPr id="5" name="Footer Placeholder 4">
            <a:extLst>
              <a:ext uri="{FF2B5EF4-FFF2-40B4-BE49-F238E27FC236}">
                <a16:creationId xmlns:a16="http://schemas.microsoft.com/office/drawing/2014/main" id="{D1D567D2-2B6A-6EA1-DFA9-D647FBC005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C9A908-D541-E887-FBE5-C05EFDCB0C53}"/>
              </a:ext>
            </a:extLst>
          </p:cNvPr>
          <p:cNvSpPr>
            <a:spLocks noGrp="1"/>
          </p:cNvSpPr>
          <p:nvPr>
            <p:ph type="sldNum" sz="quarter" idx="12"/>
          </p:nvPr>
        </p:nvSpPr>
        <p:spPr/>
        <p:txBody>
          <a:bodyPr/>
          <a:lstStyle/>
          <a:p>
            <a:fld id="{DA0781EE-6043-7C40-8B46-79CF9C930706}" type="slidenum">
              <a:rPr lang="en-US" smtClean="0"/>
              <a:t>‹#›</a:t>
            </a:fld>
            <a:endParaRPr lang="en-US"/>
          </a:p>
        </p:txBody>
      </p:sp>
    </p:spTree>
    <p:extLst>
      <p:ext uri="{BB962C8B-B14F-4D97-AF65-F5344CB8AC3E}">
        <p14:creationId xmlns:p14="http://schemas.microsoft.com/office/powerpoint/2010/main" val="24065307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595F9-21FA-515E-9B47-E5ADBB4004A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2F8CA84-4EF4-62C9-9172-C5025699F7E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BC693D5-3D9B-5F2B-97EF-43A940B01B00}"/>
              </a:ext>
            </a:extLst>
          </p:cNvPr>
          <p:cNvSpPr>
            <a:spLocks noGrp="1"/>
          </p:cNvSpPr>
          <p:nvPr>
            <p:ph type="dt" sz="half" idx="10"/>
          </p:nvPr>
        </p:nvSpPr>
        <p:spPr/>
        <p:txBody>
          <a:bodyPr/>
          <a:lstStyle/>
          <a:p>
            <a:fld id="{AB91F693-AE5B-7147-9789-10A4B9519C6F}" type="datetimeFigureOut">
              <a:rPr lang="en-US" smtClean="0"/>
              <a:t>10/22/25</a:t>
            </a:fld>
            <a:endParaRPr lang="en-US"/>
          </a:p>
        </p:txBody>
      </p:sp>
      <p:sp>
        <p:nvSpPr>
          <p:cNvPr id="5" name="Footer Placeholder 4">
            <a:extLst>
              <a:ext uri="{FF2B5EF4-FFF2-40B4-BE49-F238E27FC236}">
                <a16:creationId xmlns:a16="http://schemas.microsoft.com/office/drawing/2014/main" id="{BECE8DF8-547E-7610-B602-D995F0FCA4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079BAC-F412-C7E9-D41B-5175E8B8CF39}"/>
              </a:ext>
            </a:extLst>
          </p:cNvPr>
          <p:cNvSpPr>
            <a:spLocks noGrp="1"/>
          </p:cNvSpPr>
          <p:nvPr>
            <p:ph type="sldNum" sz="quarter" idx="12"/>
          </p:nvPr>
        </p:nvSpPr>
        <p:spPr/>
        <p:txBody>
          <a:bodyPr/>
          <a:lstStyle/>
          <a:p>
            <a:fld id="{DA0781EE-6043-7C40-8B46-79CF9C930706}" type="slidenum">
              <a:rPr lang="en-US" smtClean="0"/>
              <a:t>‹#›</a:t>
            </a:fld>
            <a:endParaRPr lang="en-US"/>
          </a:p>
        </p:txBody>
      </p:sp>
    </p:spTree>
    <p:extLst>
      <p:ext uri="{BB962C8B-B14F-4D97-AF65-F5344CB8AC3E}">
        <p14:creationId xmlns:p14="http://schemas.microsoft.com/office/powerpoint/2010/main" val="31349158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FF4BFEA-29B0-0ABD-D67E-33A4A7B4FFB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EBEF476-ED6A-DA52-96F3-D844D432E99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E0C2A10-27B5-171F-8E2B-9B344B7C0BD2}"/>
              </a:ext>
            </a:extLst>
          </p:cNvPr>
          <p:cNvSpPr>
            <a:spLocks noGrp="1"/>
          </p:cNvSpPr>
          <p:nvPr>
            <p:ph type="dt" sz="half" idx="10"/>
          </p:nvPr>
        </p:nvSpPr>
        <p:spPr/>
        <p:txBody>
          <a:bodyPr/>
          <a:lstStyle/>
          <a:p>
            <a:fld id="{AB91F693-AE5B-7147-9789-10A4B9519C6F}" type="datetimeFigureOut">
              <a:rPr lang="en-US" smtClean="0"/>
              <a:t>10/22/25</a:t>
            </a:fld>
            <a:endParaRPr lang="en-US"/>
          </a:p>
        </p:txBody>
      </p:sp>
      <p:sp>
        <p:nvSpPr>
          <p:cNvPr id="5" name="Footer Placeholder 4">
            <a:extLst>
              <a:ext uri="{FF2B5EF4-FFF2-40B4-BE49-F238E27FC236}">
                <a16:creationId xmlns:a16="http://schemas.microsoft.com/office/drawing/2014/main" id="{D42B7306-C955-83CC-8A58-52FB2C380A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A95F82-FBE5-2498-CF73-912AD71434D4}"/>
              </a:ext>
            </a:extLst>
          </p:cNvPr>
          <p:cNvSpPr>
            <a:spLocks noGrp="1"/>
          </p:cNvSpPr>
          <p:nvPr>
            <p:ph type="sldNum" sz="quarter" idx="12"/>
          </p:nvPr>
        </p:nvSpPr>
        <p:spPr/>
        <p:txBody>
          <a:bodyPr/>
          <a:lstStyle/>
          <a:p>
            <a:fld id="{DA0781EE-6043-7C40-8B46-79CF9C930706}" type="slidenum">
              <a:rPr lang="en-US" smtClean="0"/>
              <a:t>‹#›</a:t>
            </a:fld>
            <a:endParaRPr lang="en-US"/>
          </a:p>
        </p:txBody>
      </p:sp>
    </p:spTree>
    <p:extLst>
      <p:ext uri="{BB962C8B-B14F-4D97-AF65-F5344CB8AC3E}">
        <p14:creationId xmlns:p14="http://schemas.microsoft.com/office/powerpoint/2010/main" val="10369585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D06544-778A-9A9E-AAE1-0D7DC979993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96121D5-2D2B-D6CC-364A-EBBE0380058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F3C296-2A4C-81DD-624E-2B611663F3A5}"/>
              </a:ext>
            </a:extLst>
          </p:cNvPr>
          <p:cNvSpPr>
            <a:spLocks noGrp="1"/>
          </p:cNvSpPr>
          <p:nvPr>
            <p:ph type="dt" sz="half" idx="10"/>
          </p:nvPr>
        </p:nvSpPr>
        <p:spPr/>
        <p:txBody>
          <a:bodyPr/>
          <a:lstStyle/>
          <a:p>
            <a:fld id="{AB91F693-AE5B-7147-9789-10A4B9519C6F}" type="datetimeFigureOut">
              <a:rPr lang="en-US" smtClean="0"/>
              <a:t>10/22/25</a:t>
            </a:fld>
            <a:endParaRPr lang="en-US"/>
          </a:p>
        </p:txBody>
      </p:sp>
      <p:sp>
        <p:nvSpPr>
          <p:cNvPr id="5" name="Footer Placeholder 4">
            <a:extLst>
              <a:ext uri="{FF2B5EF4-FFF2-40B4-BE49-F238E27FC236}">
                <a16:creationId xmlns:a16="http://schemas.microsoft.com/office/drawing/2014/main" id="{671330FF-3BAA-19A9-BFA2-191349A1CCF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FE32A33-AA9B-5B90-8101-061C6F774AFE}"/>
              </a:ext>
            </a:extLst>
          </p:cNvPr>
          <p:cNvSpPr>
            <a:spLocks noGrp="1"/>
          </p:cNvSpPr>
          <p:nvPr>
            <p:ph type="sldNum" sz="quarter" idx="12"/>
          </p:nvPr>
        </p:nvSpPr>
        <p:spPr/>
        <p:txBody>
          <a:bodyPr/>
          <a:lstStyle/>
          <a:p>
            <a:fld id="{DA0781EE-6043-7C40-8B46-79CF9C930706}" type="slidenum">
              <a:rPr lang="en-US" smtClean="0"/>
              <a:t>‹#›</a:t>
            </a:fld>
            <a:endParaRPr lang="en-US"/>
          </a:p>
        </p:txBody>
      </p:sp>
    </p:spTree>
    <p:extLst>
      <p:ext uri="{BB962C8B-B14F-4D97-AF65-F5344CB8AC3E}">
        <p14:creationId xmlns:p14="http://schemas.microsoft.com/office/powerpoint/2010/main" val="2664306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A5277-2651-E480-97F7-1750F0104CB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3E2AC41-088B-0E95-2EE6-D4B14AE6BA7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3316ACD-E86D-7914-074D-2089064EB975}"/>
              </a:ext>
            </a:extLst>
          </p:cNvPr>
          <p:cNvSpPr>
            <a:spLocks noGrp="1"/>
          </p:cNvSpPr>
          <p:nvPr>
            <p:ph type="dt" sz="half" idx="10"/>
          </p:nvPr>
        </p:nvSpPr>
        <p:spPr/>
        <p:txBody>
          <a:bodyPr/>
          <a:lstStyle/>
          <a:p>
            <a:fld id="{AB91F693-AE5B-7147-9789-10A4B9519C6F}" type="datetimeFigureOut">
              <a:rPr lang="en-US" smtClean="0"/>
              <a:t>10/22/25</a:t>
            </a:fld>
            <a:endParaRPr lang="en-US"/>
          </a:p>
        </p:txBody>
      </p:sp>
      <p:sp>
        <p:nvSpPr>
          <p:cNvPr id="5" name="Footer Placeholder 4">
            <a:extLst>
              <a:ext uri="{FF2B5EF4-FFF2-40B4-BE49-F238E27FC236}">
                <a16:creationId xmlns:a16="http://schemas.microsoft.com/office/drawing/2014/main" id="{B84D1CD9-44B6-8353-8392-5CE3EA587C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AA9C64-C329-3ECC-635F-42205EFAEA89}"/>
              </a:ext>
            </a:extLst>
          </p:cNvPr>
          <p:cNvSpPr>
            <a:spLocks noGrp="1"/>
          </p:cNvSpPr>
          <p:nvPr>
            <p:ph type="sldNum" sz="quarter" idx="12"/>
          </p:nvPr>
        </p:nvSpPr>
        <p:spPr/>
        <p:txBody>
          <a:bodyPr/>
          <a:lstStyle/>
          <a:p>
            <a:fld id="{DA0781EE-6043-7C40-8B46-79CF9C930706}" type="slidenum">
              <a:rPr lang="en-US" smtClean="0"/>
              <a:t>‹#›</a:t>
            </a:fld>
            <a:endParaRPr lang="en-US"/>
          </a:p>
        </p:txBody>
      </p:sp>
    </p:spTree>
    <p:extLst>
      <p:ext uri="{BB962C8B-B14F-4D97-AF65-F5344CB8AC3E}">
        <p14:creationId xmlns:p14="http://schemas.microsoft.com/office/powerpoint/2010/main" val="1273324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D83838-1648-424B-72CF-F215D2B6844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443DAC5-CD92-D703-95D6-C81F2FE1DFC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AEAE29-9B7C-8C37-9000-D087B228B9B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31D1BAA-6207-13B6-F0BE-CBEF2FD325E4}"/>
              </a:ext>
            </a:extLst>
          </p:cNvPr>
          <p:cNvSpPr>
            <a:spLocks noGrp="1"/>
          </p:cNvSpPr>
          <p:nvPr>
            <p:ph type="dt" sz="half" idx="10"/>
          </p:nvPr>
        </p:nvSpPr>
        <p:spPr/>
        <p:txBody>
          <a:bodyPr/>
          <a:lstStyle/>
          <a:p>
            <a:fld id="{AB91F693-AE5B-7147-9789-10A4B9519C6F}" type="datetimeFigureOut">
              <a:rPr lang="en-US" smtClean="0"/>
              <a:t>10/22/25</a:t>
            </a:fld>
            <a:endParaRPr lang="en-US"/>
          </a:p>
        </p:txBody>
      </p:sp>
      <p:sp>
        <p:nvSpPr>
          <p:cNvPr id="6" name="Footer Placeholder 5">
            <a:extLst>
              <a:ext uri="{FF2B5EF4-FFF2-40B4-BE49-F238E27FC236}">
                <a16:creationId xmlns:a16="http://schemas.microsoft.com/office/drawing/2014/main" id="{8235A110-9DCF-202F-F62B-0DF8E5951C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306A8EE-EBB0-91A5-9707-7EDA86A61EB5}"/>
              </a:ext>
            </a:extLst>
          </p:cNvPr>
          <p:cNvSpPr>
            <a:spLocks noGrp="1"/>
          </p:cNvSpPr>
          <p:nvPr>
            <p:ph type="sldNum" sz="quarter" idx="12"/>
          </p:nvPr>
        </p:nvSpPr>
        <p:spPr/>
        <p:txBody>
          <a:bodyPr/>
          <a:lstStyle/>
          <a:p>
            <a:fld id="{DA0781EE-6043-7C40-8B46-79CF9C930706}" type="slidenum">
              <a:rPr lang="en-US" smtClean="0"/>
              <a:t>‹#›</a:t>
            </a:fld>
            <a:endParaRPr lang="en-US"/>
          </a:p>
        </p:txBody>
      </p:sp>
    </p:spTree>
    <p:extLst>
      <p:ext uri="{BB962C8B-B14F-4D97-AF65-F5344CB8AC3E}">
        <p14:creationId xmlns:p14="http://schemas.microsoft.com/office/powerpoint/2010/main" val="33174241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166C86-644E-4192-E870-D4FCB1275F1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93327DD-B43E-673C-AEBB-3BC96A9A40C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E1D83CC-C85A-ABDA-52B2-B1BBD5A811B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B766CB2-55E6-421A-6714-C6BA7309DC4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996E828-CF59-2BA4-8BA1-76202F15E2C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B2323EF-D26C-E8EF-622E-2F8A912E620E}"/>
              </a:ext>
            </a:extLst>
          </p:cNvPr>
          <p:cNvSpPr>
            <a:spLocks noGrp="1"/>
          </p:cNvSpPr>
          <p:nvPr>
            <p:ph type="dt" sz="half" idx="10"/>
          </p:nvPr>
        </p:nvSpPr>
        <p:spPr/>
        <p:txBody>
          <a:bodyPr/>
          <a:lstStyle/>
          <a:p>
            <a:fld id="{AB91F693-AE5B-7147-9789-10A4B9519C6F}" type="datetimeFigureOut">
              <a:rPr lang="en-US" smtClean="0"/>
              <a:t>10/22/25</a:t>
            </a:fld>
            <a:endParaRPr lang="en-US"/>
          </a:p>
        </p:txBody>
      </p:sp>
      <p:sp>
        <p:nvSpPr>
          <p:cNvPr id="8" name="Footer Placeholder 7">
            <a:extLst>
              <a:ext uri="{FF2B5EF4-FFF2-40B4-BE49-F238E27FC236}">
                <a16:creationId xmlns:a16="http://schemas.microsoft.com/office/drawing/2014/main" id="{07663677-0A62-CF76-D2D0-916252B8A7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42ABC71-6D97-69A5-12BB-2A5DF51DE036}"/>
              </a:ext>
            </a:extLst>
          </p:cNvPr>
          <p:cNvSpPr>
            <a:spLocks noGrp="1"/>
          </p:cNvSpPr>
          <p:nvPr>
            <p:ph type="sldNum" sz="quarter" idx="12"/>
          </p:nvPr>
        </p:nvSpPr>
        <p:spPr/>
        <p:txBody>
          <a:bodyPr/>
          <a:lstStyle/>
          <a:p>
            <a:fld id="{DA0781EE-6043-7C40-8B46-79CF9C930706}" type="slidenum">
              <a:rPr lang="en-US" smtClean="0"/>
              <a:t>‹#›</a:t>
            </a:fld>
            <a:endParaRPr lang="en-US"/>
          </a:p>
        </p:txBody>
      </p:sp>
    </p:spTree>
    <p:extLst>
      <p:ext uri="{BB962C8B-B14F-4D97-AF65-F5344CB8AC3E}">
        <p14:creationId xmlns:p14="http://schemas.microsoft.com/office/powerpoint/2010/main" val="35669367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B9F1D4-08F9-4B4B-E2DF-900700B48AD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F76D94A-CABA-CDE6-36C7-9D922167526A}"/>
              </a:ext>
            </a:extLst>
          </p:cNvPr>
          <p:cNvSpPr>
            <a:spLocks noGrp="1"/>
          </p:cNvSpPr>
          <p:nvPr>
            <p:ph type="dt" sz="half" idx="10"/>
          </p:nvPr>
        </p:nvSpPr>
        <p:spPr/>
        <p:txBody>
          <a:bodyPr/>
          <a:lstStyle/>
          <a:p>
            <a:fld id="{AB91F693-AE5B-7147-9789-10A4B9519C6F}" type="datetimeFigureOut">
              <a:rPr lang="en-US" smtClean="0"/>
              <a:t>10/22/25</a:t>
            </a:fld>
            <a:endParaRPr lang="en-US"/>
          </a:p>
        </p:txBody>
      </p:sp>
      <p:sp>
        <p:nvSpPr>
          <p:cNvPr id="4" name="Footer Placeholder 3">
            <a:extLst>
              <a:ext uri="{FF2B5EF4-FFF2-40B4-BE49-F238E27FC236}">
                <a16:creationId xmlns:a16="http://schemas.microsoft.com/office/drawing/2014/main" id="{52D305BF-B5D3-29D7-D0B1-65AA45BF334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BAB9B53-F362-60C7-8E73-76F66F658285}"/>
              </a:ext>
            </a:extLst>
          </p:cNvPr>
          <p:cNvSpPr>
            <a:spLocks noGrp="1"/>
          </p:cNvSpPr>
          <p:nvPr>
            <p:ph type="sldNum" sz="quarter" idx="12"/>
          </p:nvPr>
        </p:nvSpPr>
        <p:spPr/>
        <p:txBody>
          <a:bodyPr/>
          <a:lstStyle/>
          <a:p>
            <a:fld id="{DA0781EE-6043-7C40-8B46-79CF9C930706}" type="slidenum">
              <a:rPr lang="en-US" smtClean="0"/>
              <a:t>‹#›</a:t>
            </a:fld>
            <a:endParaRPr lang="en-US"/>
          </a:p>
        </p:txBody>
      </p:sp>
    </p:spTree>
    <p:extLst>
      <p:ext uri="{BB962C8B-B14F-4D97-AF65-F5344CB8AC3E}">
        <p14:creationId xmlns:p14="http://schemas.microsoft.com/office/powerpoint/2010/main" val="32517965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B837213-15C1-DDC4-8ACF-377EDA6E2746}"/>
              </a:ext>
            </a:extLst>
          </p:cNvPr>
          <p:cNvSpPr>
            <a:spLocks noGrp="1"/>
          </p:cNvSpPr>
          <p:nvPr>
            <p:ph type="dt" sz="half" idx="10"/>
          </p:nvPr>
        </p:nvSpPr>
        <p:spPr/>
        <p:txBody>
          <a:bodyPr/>
          <a:lstStyle/>
          <a:p>
            <a:fld id="{AB91F693-AE5B-7147-9789-10A4B9519C6F}" type="datetimeFigureOut">
              <a:rPr lang="en-US" smtClean="0"/>
              <a:t>10/22/25</a:t>
            </a:fld>
            <a:endParaRPr lang="en-US"/>
          </a:p>
        </p:txBody>
      </p:sp>
      <p:sp>
        <p:nvSpPr>
          <p:cNvPr id="3" name="Footer Placeholder 2">
            <a:extLst>
              <a:ext uri="{FF2B5EF4-FFF2-40B4-BE49-F238E27FC236}">
                <a16:creationId xmlns:a16="http://schemas.microsoft.com/office/drawing/2014/main" id="{3391FB83-F01B-8427-3C15-31995255409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712F532-4B0B-7CC0-0AD3-13876E47EE77}"/>
              </a:ext>
            </a:extLst>
          </p:cNvPr>
          <p:cNvSpPr>
            <a:spLocks noGrp="1"/>
          </p:cNvSpPr>
          <p:nvPr>
            <p:ph type="sldNum" sz="quarter" idx="12"/>
          </p:nvPr>
        </p:nvSpPr>
        <p:spPr/>
        <p:txBody>
          <a:bodyPr/>
          <a:lstStyle/>
          <a:p>
            <a:fld id="{DA0781EE-6043-7C40-8B46-79CF9C930706}" type="slidenum">
              <a:rPr lang="en-US" smtClean="0"/>
              <a:t>‹#›</a:t>
            </a:fld>
            <a:endParaRPr lang="en-US"/>
          </a:p>
        </p:txBody>
      </p:sp>
    </p:spTree>
    <p:extLst>
      <p:ext uri="{BB962C8B-B14F-4D97-AF65-F5344CB8AC3E}">
        <p14:creationId xmlns:p14="http://schemas.microsoft.com/office/powerpoint/2010/main" val="42444650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F71546-2B67-09C4-FB7A-384769D7DD8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8B33BC4-58C9-F4F9-116D-BF699F4C2F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BF5151D-61AF-2E81-230E-F017422265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6590B47-435C-36E4-0C9B-FC54CD5B303F}"/>
              </a:ext>
            </a:extLst>
          </p:cNvPr>
          <p:cNvSpPr>
            <a:spLocks noGrp="1"/>
          </p:cNvSpPr>
          <p:nvPr>
            <p:ph type="dt" sz="half" idx="10"/>
          </p:nvPr>
        </p:nvSpPr>
        <p:spPr/>
        <p:txBody>
          <a:bodyPr/>
          <a:lstStyle/>
          <a:p>
            <a:fld id="{AB91F693-AE5B-7147-9789-10A4B9519C6F}" type="datetimeFigureOut">
              <a:rPr lang="en-US" smtClean="0"/>
              <a:t>10/22/25</a:t>
            </a:fld>
            <a:endParaRPr lang="en-US"/>
          </a:p>
        </p:txBody>
      </p:sp>
      <p:sp>
        <p:nvSpPr>
          <p:cNvPr id="6" name="Footer Placeholder 5">
            <a:extLst>
              <a:ext uri="{FF2B5EF4-FFF2-40B4-BE49-F238E27FC236}">
                <a16:creationId xmlns:a16="http://schemas.microsoft.com/office/drawing/2014/main" id="{F687FED9-DD6D-9ED6-501F-81227AA0FE1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EBF3673-1E4F-E286-30EF-D489FCEA4B1F}"/>
              </a:ext>
            </a:extLst>
          </p:cNvPr>
          <p:cNvSpPr>
            <a:spLocks noGrp="1"/>
          </p:cNvSpPr>
          <p:nvPr>
            <p:ph type="sldNum" sz="quarter" idx="12"/>
          </p:nvPr>
        </p:nvSpPr>
        <p:spPr/>
        <p:txBody>
          <a:bodyPr/>
          <a:lstStyle/>
          <a:p>
            <a:fld id="{DA0781EE-6043-7C40-8B46-79CF9C930706}" type="slidenum">
              <a:rPr lang="en-US" smtClean="0"/>
              <a:t>‹#›</a:t>
            </a:fld>
            <a:endParaRPr lang="en-US"/>
          </a:p>
        </p:txBody>
      </p:sp>
    </p:spTree>
    <p:extLst>
      <p:ext uri="{BB962C8B-B14F-4D97-AF65-F5344CB8AC3E}">
        <p14:creationId xmlns:p14="http://schemas.microsoft.com/office/powerpoint/2010/main" val="35771605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ED6CBB-2985-1250-7B6E-CA37E3A4AF2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402CB3D-6747-F850-206D-674B42408A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F41BEAE-CB61-8295-DA77-AB1681E8D5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BB74C2D-58D6-A1F0-4D3A-AB99AEEA5EDD}"/>
              </a:ext>
            </a:extLst>
          </p:cNvPr>
          <p:cNvSpPr>
            <a:spLocks noGrp="1"/>
          </p:cNvSpPr>
          <p:nvPr>
            <p:ph type="dt" sz="half" idx="10"/>
          </p:nvPr>
        </p:nvSpPr>
        <p:spPr/>
        <p:txBody>
          <a:bodyPr/>
          <a:lstStyle/>
          <a:p>
            <a:fld id="{AB91F693-AE5B-7147-9789-10A4B9519C6F}" type="datetimeFigureOut">
              <a:rPr lang="en-US" smtClean="0"/>
              <a:t>10/22/25</a:t>
            </a:fld>
            <a:endParaRPr lang="en-US"/>
          </a:p>
        </p:txBody>
      </p:sp>
      <p:sp>
        <p:nvSpPr>
          <p:cNvPr id="6" name="Footer Placeholder 5">
            <a:extLst>
              <a:ext uri="{FF2B5EF4-FFF2-40B4-BE49-F238E27FC236}">
                <a16:creationId xmlns:a16="http://schemas.microsoft.com/office/drawing/2014/main" id="{7928CDB3-D49B-E87F-26A3-70392BEED0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EBE7D57-61B5-307A-5AD0-03EAB9A6659E}"/>
              </a:ext>
            </a:extLst>
          </p:cNvPr>
          <p:cNvSpPr>
            <a:spLocks noGrp="1"/>
          </p:cNvSpPr>
          <p:nvPr>
            <p:ph type="sldNum" sz="quarter" idx="12"/>
          </p:nvPr>
        </p:nvSpPr>
        <p:spPr/>
        <p:txBody>
          <a:bodyPr/>
          <a:lstStyle/>
          <a:p>
            <a:fld id="{DA0781EE-6043-7C40-8B46-79CF9C930706}" type="slidenum">
              <a:rPr lang="en-US" smtClean="0"/>
              <a:t>‹#›</a:t>
            </a:fld>
            <a:endParaRPr lang="en-US"/>
          </a:p>
        </p:txBody>
      </p:sp>
    </p:spTree>
    <p:extLst>
      <p:ext uri="{BB962C8B-B14F-4D97-AF65-F5344CB8AC3E}">
        <p14:creationId xmlns:p14="http://schemas.microsoft.com/office/powerpoint/2010/main" val="1513978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B9C95C9-AB4E-5A1F-FBDD-37212AA09C0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85C53B7-A21D-5FA0-F7C0-9D5DD46A6E4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DB3A029-E5A4-577E-0DFE-CCBBEFC70EE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0" i="0">
                <a:solidFill>
                  <a:schemeClr val="tx1">
                    <a:tint val="82000"/>
                  </a:schemeClr>
                </a:solidFill>
                <a:latin typeface="Red Hat Display" panose="02010303040201060303" pitchFamily="2" charset="0"/>
              </a:defRPr>
            </a:lvl1pPr>
          </a:lstStyle>
          <a:p>
            <a:fld id="{AB91F693-AE5B-7147-9789-10A4B9519C6F}" type="datetimeFigureOut">
              <a:rPr lang="en-US" smtClean="0"/>
              <a:pPr/>
              <a:t>10/22/25</a:t>
            </a:fld>
            <a:endParaRPr lang="en-US"/>
          </a:p>
        </p:txBody>
      </p:sp>
      <p:sp>
        <p:nvSpPr>
          <p:cNvPr id="5" name="Footer Placeholder 4">
            <a:extLst>
              <a:ext uri="{FF2B5EF4-FFF2-40B4-BE49-F238E27FC236}">
                <a16:creationId xmlns:a16="http://schemas.microsoft.com/office/drawing/2014/main" id="{3AA175B1-FB2E-54BA-0003-2E521586042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0" i="0">
                <a:solidFill>
                  <a:schemeClr val="tx1">
                    <a:tint val="82000"/>
                  </a:schemeClr>
                </a:solidFill>
                <a:latin typeface="Red Hat Display" panose="02010303040201060303" pitchFamily="2" charset="0"/>
              </a:defRPr>
            </a:lvl1pPr>
          </a:lstStyle>
          <a:p>
            <a:endParaRPr lang="en-US"/>
          </a:p>
        </p:txBody>
      </p:sp>
      <p:sp>
        <p:nvSpPr>
          <p:cNvPr id="6" name="Slide Number Placeholder 5">
            <a:extLst>
              <a:ext uri="{FF2B5EF4-FFF2-40B4-BE49-F238E27FC236}">
                <a16:creationId xmlns:a16="http://schemas.microsoft.com/office/drawing/2014/main" id="{CADBC88C-EACA-8B64-0F3B-190669BFE85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0" i="0">
                <a:solidFill>
                  <a:schemeClr val="tx1">
                    <a:tint val="82000"/>
                  </a:schemeClr>
                </a:solidFill>
                <a:latin typeface="Red Hat Display" panose="02010303040201060303" pitchFamily="2" charset="0"/>
              </a:defRPr>
            </a:lvl1pPr>
          </a:lstStyle>
          <a:p>
            <a:fld id="{DA0781EE-6043-7C40-8B46-79CF9C930706}" type="slidenum">
              <a:rPr lang="en-US" smtClean="0"/>
              <a:pPr/>
              <a:t>‹#›</a:t>
            </a:fld>
            <a:endParaRPr lang="en-US"/>
          </a:p>
        </p:txBody>
      </p:sp>
    </p:spTree>
    <p:extLst>
      <p:ext uri="{BB962C8B-B14F-4D97-AF65-F5344CB8AC3E}">
        <p14:creationId xmlns:p14="http://schemas.microsoft.com/office/powerpoint/2010/main" val="33478418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1" i="0" kern="1200">
          <a:solidFill>
            <a:schemeClr val="tx1"/>
          </a:solidFill>
          <a:latin typeface="Red Hat Display ExtraBold" panose="02010303040201060303" pitchFamily="2"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Red Hat Display" panose="02010303040201060303"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Red Hat Display" panose="02010303040201060303"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Red Hat Display" panose="02010303040201060303"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Red Hat Display" panose="02010303040201060303"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Red Hat Display" panose="02010303040201060303"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6" Type="http://schemas.microsoft.com/office/2007/relationships/hdphoto" Target="../media/hdphoto1.wdp"/><Relationship Id="rId5" Type="http://schemas.openxmlformats.org/officeDocument/2006/relationships/image" Target="../media/image11.png"/><Relationship Id="rId4" Type="http://schemas.openxmlformats.org/officeDocument/2006/relationships/hyperlink" Target="https://fslresources.opsba.org/high-yield-recruitment-strategies/growing-our-own-strategy/"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a:extLst>
              <a:ext uri="{C183D7F6-B498-43B3-948B-1728B52AA6E4}">
                <adec:decorative xmlns:adec="http://schemas.microsoft.com/office/drawing/2017/decorative" val="1"/>
              </a:ext>
            </a:extLst>
          </p:cNvPr>
          <p:cNvGrpSpPr>
            <a:grpSpLocks noChangeAspect="1"/>
          </p:cNvGrpSpPr>
          <p:nvPr/>
        </p:nvGrpSpPr>
        <p:grpSpPr>
          <a:xfrm>
            <a:off x="20" y="10"/>
            <a:ext cx="12192000" cy="6858000"/>
            <a:chOff x="0" y="0"/>
            <a:chExt cx="24384000" cy="13716000"/>
          </a:xfrm>
        </p:grpSpPr>
        <p:sp>
          <p:nvSpPr>
            <p:cNvPr id="3" name="Freeform 3"/>
            <p:cNvSpPr/>
            <p:nvPr/>
          </p:nvSpPr>
          <p:spPr>
            <a:xfrm>
              <a:off x="0" y="0"/>
              <a:ext cx="24384000" cy="13716000"/>
            </a:xfrm>
            <a:custGeom>
              <a:avLst/>
              <a:gdLst/>
              <a:ahLst/>
              <a:cxnLst/>
              <a:rect l="l" t="t" r="r" b="b"/>
              <a:pathLst>
                <a:path w="24384000" h="13716000">
                  <a:moveTo>
                    <a:pt x="0" y="0"/>
                  </a:moveTo>
                  <a:lnTo>
                    <a:pt x="24384000" y="0"/>
                  </a:lnTo>
                  <a:lnTo>
                    <a:pt x="24384000" y="13716000"/>
                  </a:lnTo>
                  <a:lnTo>
                    <a:pt x="0" y="13716000"/>
                  </a:lnTo>
                  <a:lnTo>
                    <a:pt x="0" y="0"/>
                  </a:lnTo>
                  <a:close/>
                </a:path>
              </a:pathLst>
            </a:custGeom>
            <a:blipFill>
              <a:blip r:embed="rId2"/>
              <a:stretch>
                <a:fillRect t="-31593" b="-123"/>
              </a:stretch>
            </a:blipFill>
          </p:spPr>
          <p:txBody>
            <a:bodyPr/>
            <a:lstStyle/>
            <a:p>
              <a:endParaRPr lang="en-CA">
                <a:latin typeface="Red Hat Display" panose="02010303040201060303" pitchFamily="2" charset="0"/>
              </a:endParaRPr>
            </a:p>
          </p:txBody>
        </p:sp>
      </p:grpSp>
      <p:grpSp>
        <p:nvGrpSpPr>
          <p:cNvPr id="4" name="Group 4"/>
          <p:cNvGrpSpPr/>
          <p:nvPr/>
        </p:nvGrpSpPr>
        <p:grpSpPr>
          <a:xfrm rot="16200000">
            <a:off x="3772434" y="-1405242"/>
            <a:ext cx="4592270" cy="12192001"/>
            <a:chOff x="0" y="0"/>
            <a:chExt cx="9184540" cy="24384002"/>
          </a:xfrm>
        </p:grpSpPr>
        <p:sp>
          <p:nvSpPr>
            <p:cNvPr id="5" name="Freeform 5"/>
            <p:cNvSpPr/>
            <p:nvPr/>
          </p:nvSpPr>
          <p:spPr>
            <a:xfrm>
              <a:off x="0" y="0"/>
              <a:ext cx="9184513" cy="24384000"/>
            </a:xfrm>
            <a:custGeom>
              <a:avLst/>
              <a:gdLst/>
              <a:ahLst/>
              <a:cxnLst/>
              <a:rect l="l" t="t" r="r" b="b"/>
              <a:pathLst>
                <a:path w="9184513" h="24384000">
                  <a:moveTo>
                    <a:pt x="0" y="0"/>
                  </a:moveTo>
                  <a:lnTo>
                    <a:pt x="9184513" y="0"/>
                  </a:lnTo>
                  <a:lnTo>
                    <a:pt x="9184513" y="24384000"/>
                  </a:lnTo>
                  <a:lnTo>
                    <a:pt x="0" y="24384000"/>
                  </a:lnTo>
                  <a:close/>
                </a:path>
              </a:pathLst>
            </a:custGeom>
            <a:gradFill rotWithShape="1">
              <a:gsLst>
                <a:gs pos="0">
                  <a:srgbClr val="000000">
                    <a:alpha val="46000"/>
                  </a:srgbClr>
                </a:gs>
                <a:gs pos="21000">
                  <a:srgbClr val="000000">
                    <a:alpha val="30000"/>
                  </a:srgbClr>
                </a:gs>
                <a:gs pos="35000">
                  <a:srgbClr val="000000">
                    <a:alpha val="0"/>
                  </a:srgbClr>
                </a:gs>
                <a:gs pos="100000">
                  <a:srgbClr val="000000">
                    <a:alpha val="90000"/>
                  </a:srgbClr>
                </a:gs>
              </a:gsLst>
              <a:lin ang="16200000"/>
            </a:gradFill>
          </p:spPr>
          <p:txBody>
            <a:bodyPr/>
            <a:lstStyle/>
            <a:p>
              <a:endParaRPr lang="en-CA">
                <a:latin typeface="Red Hat Display" panose="02010303040201060303" pitchFamily="2" charset="0"/>
              </a:endParaRPr>
            </a:p>
          </p:txBody>
        </p:sp>
      </p:grpSp>
      <p:grpSp>
        <p:nvGrpSpPr>
          <p:cNvPr id="6" name="Group 6"/>
          <p:cNvGrpSpPr/>
          <p:nvPr/>
        </p:nvGrpSpPr>
        <p:grpSpPr>
          <a:xfrm>
            <a:off x="404553" y="3091928"/>
            <a:ext cx="9078562" cy="2387600"/>
            <a:chOff x="0" y="0"/>
            <a:chExt cx="18157124" cy="4775200"/>
          </a:xfrm>
        </p:grpSpPr>
        <p:sp>
          <p:nvSpPr>
            <p:cNvPr id="7" name="Freeform 7"/>
            <p:cNvSpPr/>
            <p:nvPr/>
          </p:nvSpPr>
          <p:spPr>
            <a:xfrm>
              <a:off x="0" y="0"/>
              <a:ext cx="18157124" cy="4775200"/>
            </a:xfrm>
            <a:custGeom>
              <a:avLst/>
              <a:gdLst/>
              <a:ahLst/>
              <a:cxnLst/>
              <a:rect l="l" t="t" r="r" b="b"/>
              <a:pathLst>
                <a:path w="18157124" h="4775200">
                  <a:moveTo>
                    <a:pt x="0" y="0"/>
                  </a:moveTo>
                  <a:lnTo>
                    <a:pt x="18157124" y="0"/>
                  </a:lnTo>
                  <a:lnTo>
                    <a:pt x="18157124" y="4775200"/>
                  </a:lnTo>
                  <a:lnTo>
                    <a:pt x="0" y="4775200"/>
                  </a:lnTo>
                  <a:close/>
                </a:path>
              </a:pathLst>
            </a:custGeom>
            <a:solidFill>
              <a:srgbClr val="000000">
                <a:alpha val="0"/>
              </a:srgbClr>
            </a:solidFill>
          </p:spPr>
          <p:txBody>
            <a:bodyPr/>
            <a:lstStyle/>
            <a:p>
              <a:endParaRPr lang="en-CA">
                <a:latin typeface="Red Hat Display" panose="02010303040201060303" pitchFamily="2" charset="0"/>
              </a:endParaRPr>
            </a:p>
          </p:txBody>
        </p:sp>
        <p:sp>
          <p:nvSpPr>
            <p:cNvPr id="8" name="TextBox 8"/>
            <p:cNvSpPr txBox="1"/>
            <p:nvPr/>
          </p:nvSpPr>
          <p:spPr>
            <a:xfrm>
              <a:off x="0" y="-76200"/>
              <a:ext cx="18157124" cy="4851400"/>
            </a:xfrm>
            <a:prstGeom prst="rect">
              <a:avLst/>
            </a:prstGeom>
          </p:spPr>
          <p:txBody>
            <a:bodyPr lIns="0" tIns="0" rIns="0" bIns="0" rtlCol="0" anchor="b"/>
            <a:ls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a:lstStyle>
            <a:p>
              <a:r>
                <a:rPr lang="fr-FR" sz="6600" spc="210">
                  <a:solidFill>
                    <a:schemeClr val="bg1"/>
                  </a:solidFill>
                  <a:latin typeface="Red Hat Display" panose="02010303040201060303" pitchFamily="2" charset="0"/>
                  <a:sym typeface="Rockwell Bold"/>
                </a:rPr>
                <a:t>Utilisation du capteur de force</a:t>
              </a:r>
              <a:endParaRPr lang="en-US" sz="6600" spc="210">
                <a:solidFill>
                  <a:schemeClr val="bg1"/>
                </a:solidFill>
                <a:latin typeface="Red Hat Display" panose="02010303040201060303" pitchFamily="2" charset="0"/>
                <a:sym typeface="Rockwell Bold"/>
              </a:endParaRPr>
            </a:p>
          </p:txBody>
        </p:sp>
      </p:grpSp>
      <p:grpSp>
        <p:nvGrpSpPr>
          <p:cNvPr id="11" name="Group 9">
            <a:extLst>
              <a:ext uri="{FF2B5EF4-FFF2-40B4-BE49-F238E27FC236}">
                <a16:creationId xmlns:a16="http://schemas.microsoft.com/office/drawing/2014/main" id="{AA91814B-C890-9F03-9F36-9A0AFEC3C798}"/>
              </a:ext>
              <a:ext uri="{C183D7F6-B498-43B3-948B-1728B52AA6E4}">
                <adec:decorative xmlns:adec="http://schemas.microsoft.com/office/drawing/2017/decorative" val="1"/>
              </a:ext>
            </a:extLst>
          </p:cNvPr>
          <p:cNvGrpSpPr/>
          <p:nvPr/>
        </p:nvGrpSpPr>
        <p:grpSpPr>
          <a:xfrm>
            <a:off x="0" y="5980175"/>
            <a:ext cx="9785922" cy="280663"/>
            <a:chOff x="0" y="810272"/>
            <a:chExt cx="19571844" cy="561326"/>
          </a:xfrm>
        </p:grpSpPr>
        <p:sp>
          <p:nvSpPr>
            <p:cNvPr id="12" name="Freeform 10">
              <a:extLst>
                <a:ext uri="{FF2B5EF4-FFF2-40B4-BE49-F238E27FC236}">
                  <a16:creationId xmlns:a16="http://schemas.microsoft.com/office/drawing/2014/main" id="{395FE0A4-BA63-7B57-2007-35A9472597BA}"/>
                </a:ext>
              </a:extLst>
            </p:cNvPr>
            <p:cNvSpPr/>
            <p:nvPr/>
          </p:nvSpPr>
          <p:spPr>
            <a:xfrm>
              <a:off x="0" y="810272"/>
              <a:ext cx="19571844" cy="561326"/>
            </a:xfrm>
            <a:custGeom>
              <a:avLst/>
              <a:gdLst/>
              <a:ahLst/>
              <a:cxnLst/>
              <a:rect l="l" t="t" r="r" b="b"/>
              <a:pathLst>
                <a:path w="19571843" h="1371600">
                  <a:moveTo>
                    <a:pt x="0" y="0"/>
                  </a:moveTo>
                  <a:lnTo>
                    <a:pt x="19571843" y="0"/>
                  </a:lnTo>
                  <a:lnTo>
                    <a:pt x="19571843" y="1371600"/>
                  </a:lnTo>
                  <a:lnTo>
                    <a:pt x="0" y="1371600"/>
                  </a:lnTo>
                </a:path>
              </a:pathLst>
            </a:custGeom>
            <a:solidFill>
              <a:srgbClr val="0070C0"/>
            </a:solidFill>
          </p:spPr>
          <p:txBody>
            <a:bodyPr/>
            <a:lstStyle/>
            <a:p>
              <a:endParaRPr lang="en-CA">
                <a:latin typeface="Red Hat Display Light" panose="02010303040201060303" pitchFamily="2" charset="0"/>
              </a:endParaRPr>
            </a:p>
          </p:txBody>
        </p:sp>
      </p:grpSp>
      <p:pic>
        <p:nvPicPr>
          <p:cNvPr id="13" name="Picture 12" descr="Le logo pour les ressources d'apprentissage par l'expérience FLS">
            <a:extLst>
              <a:ext uri="{FF2B5EF4-FFF2-40B4-BE49-F238E27FC236}">
                <a16:creationId xmlns:a16="http://schemas.microsoft.com/office/drawing/2014/main" id="{805AB070-08DC-4025-3AF7-5990499AA36A}"/>
              </a:ext>
              <a:ext uri="{C183D7F6-B498-43B3-948B-1728B52AA6E4}">
                <adec:decorative xmlns:adec="http://schemas.microsoft.com/office/drawing/2017/decorative" val="0"/>
              </a:ext>
            </a:extLst>
          </p:cNvPr>
          <p:cNvPicPr>
            <a:picLocks noChangeAspect="1"/>
          </p:cNvPicPr>
          <p:nvPr/>
        </p:nvPicPr>
        <p:blipFill>
          <a:blip r:embed="rId3"/>
          <a:stretch>
            <a:fillRect/>
          </a:stretch>
        </p:blipFill>
        <p:spPr>
          <a:xfrm>
            <a:off x="-27432" y="-26176"/>
            <a:ext cx="5715000" cy="1409700"/>
          </a:xfrm>
          <a:prstGeom prst="rect">
            <a:avLst/>
          </a:prstGeom>
        </p:spPr>
      </p:pic>
    </p:spTree>
    <p:extLst>
      <p:ext uri="{BB962C8B-B14F-4D97-AF65-F5344CB8AC3E}">
        <p14:creationId xmlns:p14="http://schemas.microsoft.com/office/powerpoint/2010/main" val="10001059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320FAE-71AF-3FC5-753C-AE82C16FF5EE}"/>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0D3F9EE9-7473-498B-2D43-933184D0CD4B}"/>
              </a:ext>
            </a:extLst>
          </p:cNvPr>
          <p:cNvSpPr txBox="1"/>
          <p:nvPr/>
        </p:nvSpPr>
        <p:spPr>
          <a:xfrm>
            <a:off x="3050670" y="1327710"/>
            <a:ext cx="6487824" cy="523220"/>
          </a:xfrm>
          <a:prstGeom prst="rect">
            <a:avLst/>
          </a:prstGeom>
          <a:noFill/>
        </p:spPr>
        <p:txBody>
          <a:bodyPr wrap="square" lIns="91440" tIns="45720" rIns="91440" bIns="45720" anchor="t">
            <a:spAutoFit/>
          </a:bodyPr>
          <a:lstStyle/>
          <a:p>
            <a:r>
              <a:rPr lang="fr-FR" sz="2800">
                <a:latin typeface="Red Hat Display" panose="02010303040201060303" pitchFamily="2" charset="0"/>
              </a:rPr>
              <a:t>Qu’est-ce qu’un capteur de force?</a:t>
            </a:r>
            <a:endParaRPr lang="en-US" sz="2800">
              <a:latin typeface="Red Hat Display" panose="02010303040201060303" pitchFamily="2" charset="0"/>
            </a:endParaRPr>
          </a:p>
        </p:txBody>
      </p:sp>
      <p:pic>
        <p:nvPicPr>
          <p:cNvPr id="11" name="Content Placeholder 11" descr="Un capteur de force de LEGO SPIKE Principal.">
            <a:extLst>
              <a:ext uri="{FF2B5EF4-FFF2-40B4-BE49-F238E27FC236}">
                <a16:creationId xmlns:a16="http://schemas.microsoft.com/office/drawing/2014/main" id="{323E4D32-047E-08D5-78BF-E5DA7440290F}"/>
              </a:ext>
            </a:extLst>
          </p:cNvPr>
          <p:cNvPicPr>
            <a:picLocks noChangeAspect="1"/>
          </p:cNvPicPr>
          <p:nvPr/>
        </p:nvPicPr>
        <p:blipFill>
          <a:blip r:embed="rId2"/>
          <a:stretch>
            <a:fillRect/>
          </a:stretch>
        </p:blipFill>
        <p:spPr>
          <a:xfrm>
            <a:off x="0" y="865546"/>
            <a:ext cx="3515817" cy="2636863"/>
          </a:xfrm>
          <a:prstGeom prst="rect">
            <a:avLst/>
          </a:prstGeom>
        </p:spPr>
      </p:pic>
      <p:sp>
        <p:nvSpPr>
          <p:cNvPr id="13" name="TextBox 12">
            <a:extLst>
              <a:ext uri="{FF2B5EF4-FFF2-40B4-BE49-F238E27FC236}">
                <a16:creationId xmlns:a16="http://schemas.microsoft.com/office/drawing/2014/main" id="{CEEC453B-4470-21F5-CA54-247F6A8EE31E}"/>
              </a:ext>
            </a:extLst>
          </p:cNvPr>
          <p:cNvSpPr txBox="1"/>
          <p:nvPr/>
        </p:nvSpPr>
        <p:spPr>
          <a:xfrm>
            <a:off x="3050670" y="2184410"/>
            <a:ext cx="9013652" cy="523220"/>
          </a:xfrm>
          <a:prstGeom prst="rect">
            <a:avLst/>
          </a:prstGeom>
          <a:noFill/>
        </p:spPr>
        <p:txBody>
          <a:bodyPr wrap="square" lIns="91440" tIns="45720" rIns="91440" bIns="45720" anchor="t">
            <a:spAutoFit/>
          </a:bodyPr>
          <a:lstStyle/>
          <a:p>
            <a:r>
              <a:rPr lang="fr-FR" sz="2800">
                <a:latin typeface="Red Hat Display" panose="02010303040201060303" pitchFamily="2" charset="0"/>
              </a:rPr>
              <a:t>Le capteur de force effectue deux types de détection :</a:t>
            </a:r>
            <a:endParaRPr lang="en-US" sz="2800">
              <a:latin typeface="Red Hat Display" panose="02010303040201060303" pitchFamily="2" charset="0"/>
            </a:endParaRPr>
          </a:p>
        </p:txBody>
      </p:sp>
      <p:sp>
        <p:nvSpPr>
          <p:cNvPr id="16" name="TextBox 15">
            <a:extLst>
              <a:ext uri="{FF2B5EF4-FFF2-40B4-BE49-F238E27FC236}">
                <a16:creationId xmlns:a16="http://schemas.microsoft.com/office/drawing/2014/main" id="{57A4A07E-8D81-9104-9B1F-C11E04CF87E9}"/>
              </a:ext>
            </a:extLst>
          </p:cNvPr>
          <p:cNvSpPr txBox="1"/>
          <p:nvPr/>
        </p:nvSpPr>
        <p:spPr>
          <a:xfrm>
            <a:off x="1465998" y="3300763"/>
            <a:ext cx="4094213" cy="523220"/>
          </a:xfrm>
          <a:prstGeom prst="rect">
            <a:avLst/>
          </a:prstGeom>
          <a:noFill/>
        </p:spPr>
        <p:txBody>
          <a:bodyPr wrap="square" lIns="91440" tIns="45720" rIns="91440" bIns="45720" anchor="t">
            <a:spAutoFit/>
          </a:bodyPr>
          <a:lstStyle/>
          <a:p>
            <a:pPr lvl="1"/>
            <a:r>
              <a:rPr lang="fr-CA" sz="2800" noProof="0">
                <a:latin typeface="Red Hat Display" panose="02010303040201060303" pitchFamily="2" charset="0"/>
              </a:rPr>
              <a:t>Détection </a:t>
            </a:r>
            <a:r>
              <a:rPr lang="fr-CA" sz="2800">
                <a:latin typeface="Red Hat Display" panose="02010303040201060303" pitchFamily="2" charset="0"/>
              </a:rPr>
              <a:t>de contact</a:t>
            </a:r>
            <a:endParaRPr lang="fr-CA" sz="2800" noProof="0">
              <a:latin typeface="Red Hat Display" panose="02010303040201060303" pitchFamily="2" charset="0"/>
            </a:endParaRPr>
          </a:p>
        </p:txBody>
      </p:sp>
      <p:sp>
        <p:nvSpPr>
          <p:cNvPr id="17" name="TextBox 16">
            <a:extLst>
              <a:ext uri="{FF2B5EF4-FFF2-40B4-BE49-F238E27FC236}">
                <a16:creationId xmlns:a16="http://schemas.microsoft.com/office/drawing/2014/main" id="{9D6498BB-ADF5-93D4-FF3C-70BB864CA3F4}"/>
              </a:ext>
            </a:extLst>
          </p:cNvPr>
          <p:cNvSpPr txBox="1"/>
          <p:nvPr/>
        </p:nvSpPr>
        <p:spPr>
          <a:xfrm>
            <a:off x="7460161" y="3305558"/>
            <a:ext cx="3808464" cy="523220"/>
          </a:xfrm>
          <a:prstGeom prst="rect">
            <a:avLst/>
          </a:prstGeom>
          <a:noFill/>
        </p:spPr>
        <p:txBody>
          <a:bodyPr wrap="square" lIns="91440" tIns="45720" rIns="91440" bIns="45720" anchor="t">
            <a:spAutoFit/>
          </a:bodyPr>
          <a:lstStyle/>
          <a:p>
            <a:pPr lvl="1"/>
            <a:r>
              <a:rPr lang="fr-CA" sz="2800" noProof="0">
                <a:latin typeface="Red Hat Display" panose="02010303040201060303" pitchFamily="2" charset="0"/>
              </a:rPr>
              <a:t>Détection de force</a:t>
            </a:r>
          </a:p>
        </p:txBody>
      </p:sp>
      <p:pic>
        <p:nvPicPr>
          <p:cNvPr id="5" name="Picture 4" descr="Une capture d'écran du bloc de programmation pour effectuer la détection de contact. Le bloc est: le moteur A est-il pressé?">
            <a:extLst>
              <a:ext uri="{FF2B5EF4-FFF2-40B4-BE49-F238E27FC236}">
                <a16:creationId xmlns:a16="http://schemas.microsoft.com/office/drawing/2014/main" id="{A209F84F-7683-D233-1DAD-07B03318E657}"/>
              </a:ext>
            </a:extLst>
          </p:cNvPr>
          <p:cNvPicPr>
            <a:picLocks noChangeAspect="1"/>
          </p:cNvPicPr>
          <p:nvPr/>
        </p:nvPicPr>
        <p:blipFill>
          <a:blip r:embed="rId3"/>
          <a:stretch>
            <a:fillRect/>
          </a:stretch>
        </p:blipFill>
        <p:spPr>
          <a:xfrm>
            <a:off x="1137801" y="4063291"/>
            <a:ext cx="4756031" cy="2157683"/>
          </a:xfrm>
          <a:prstGeom prst="rect">
            <a:avLst/>
          </a:prstGeom>
          <a:ln>
            <a:noFill/>
          </a:ln>
        </p:spPr>
      </p:pic>
      <p:pic>
        <p:nvPicPr>
          <p:cNvPr id="6" name="Picture 5" descr="Une capture d'écran du bloc de programmation pour effectuer la détection de force. Le bloc est: le moteur A pression en %.">
            <a:extLst>
              <a:ext uri="{FF2B5EF4-FFF2-40B4-BE49-F238E27FC236}">
                <a16:creationId xmlns:a16="http://schemas.microsoft.com/office/drawing/2014/main" id="{F16CFD13-9094-F236-777E-235A139E9F04}"/>
              </a:ext>
            </a:extLst>
          </p:cNvPr>
          <p:cNvPicPr>
            <a:picLocks noChangeAspect="1"/>
          </p:cNvPicPr>
          <p:nvPr/>
        </p:nvPicPr>
        <p:blipFill>
          <a:blip r:embed="rId4"/>
          <a:stretch>
            <a:fillRect/>
          </a:stretch>
        </p:blipFill>
        <p:spPr>
          <a:xfrm>
            <a:off x="6883070" y="4185069"/>
            <a:ext cx="4981935" cy="1679635"/>
          </a:xfrm>
          <a:prstGeom prst="rect">
            <a:avLst/>
          </a:prstGeom>
          <a:ln>
            <a:noFill/>
          </a:ln>
        </p:spPr>
      </p:pic>
      <p:pic>
        <p:nvPicPr>
          <p:cNvPr id="3" name="Picture 2">
            <a:extLst>
              <a:ext uri="{FF2B5EF4-FFF2-40B4-BE49-F238E27FC236}">
                <a16:creationId xmlns:a16="http://schemas.microsoft.com/office/drawing/2014/main" id="{507DE1BE-3FFF-2F40-8BA9-66832600CED5}"/>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400129" y="6220974"/>
            <a:ext cx="2359490" cy="461411"/>
          </a:xfrm>
          <a:prstGeom prst="rect">
            <a:avLst/>
          </a:prstGeom>
        </p:spPr>
      </p:pic>
      <p:sp>
        <p:nvSpPr>
          <p:cNvPr id="4" name="object 2">
            <a:extLst>
              <a:ext uri="{FF2B5EF4-FFF2-40B4-BE49-F238E27FC236}">
                <a16:creationId xmlns:a16="http://schemas.microsoft.com/office/drawing/2014/main" id="{72E064BC-83BF-8B3B-9783-F4BFBDF12970}"/>
              </a:ext>
            </a:extLst>
          </p:cNvPr>
          <p:cNvSpPr txBox="1">
            <a:spLocks/>
          </p:cNvSpPr>
          <p:nvPr/>
        </p:nvSpPr>
        <p:spPr>
          <a:xfrm>
            <a:off x="400129" y="175614"/>
            <a:ext cx="11857212" cy="689932"/>
          </a:xfrm>
          <a:prstGeom prst="rect">
            <a:avLst/>
          </a:prstGeom>
        </p:spPr>
        <p:txBody>
          <a:bodyPr vert="horz" wrap="square" lIns="0" tIns="12700" rIns="0" bIns="0" rtlCol="0" anchor="b">
            <a:sp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17780" algn="l">
              <a:lnSpc>
                <a:spcPct val="100000"/>
              </a:lnSpc>
              <a:spcBef>
                <a:spcPts val="100"/>
              </a:spcBef>
            </a:pPr>
            <a:r>
              <a:rPr lang="fr-FR" sz="4400" b="1">
                <a:solidFill>
                  <a:srgbClr val="0070C0"/>
                </a:solidFill>
                <a:latin typeface="Red Hat Display ExtraBold" panose="02010303040201060303" pitchFamily="2" charset="0"/>
                <a:ea typeface="Red Hat Display ExtraBold" panose="02010303040201060303" pitchFamily="2" charset="0"/>
                <a:cs typeface="Red Hat Display ExtraBold" panose="02010303040201060303" pitchFamily="2" charset="0"/>
              </a:rPr>
              <a:t>Utilisation du capteur de force</a:t>
            </a:r>
            <a:endParaRPr lang="en-CA" sz="4400" b="1">
              <a:solidFill>
                <a:srgbClr val="0070C0"/>
              </a:solidFill>
              <a:latin typeface="Red Hat Display ExtraBold" panose="02010303040201060303" pitchFamily="2" charset="0"/>
              <a:ea typeface="Red Hat Display ExtraBold" panose="02010303040201060303" pitchFamily="2" charset="0"/>
              <a:cs typeface="Red Hat Display ExtraBold" panose="02010303040201060303" pitchFamily="2" charset="0"/>
            </a:endParaRPr>
          </a:p>
        </p:txBody>
      </p:sp>
    </p:spTree>
    <p:extLst>
      <p:ext uri="{BB962C8B-B14F-4D97-AF65-F5344CB8AC3E}">
        <p14:creationId xmlns:p14="http://schemas.microsoft.com/office/powerpoint/2010/main" val="25186332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ssolve">
                                      <p:cBhvr>
                                        <p:cTn id="7" dur="500"/>
                                        <p:tgtEl>
                                          <p:spTgt spid="8"/>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dissolve">
                                      <p:cBhvr>
                                        <p:cTn id="10" dur="500"/>
                                        <p:tgtEl>
                                          <p:spTgt spid="13"/>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dissolve">
                                      <p:cBhvr>
                                        <p:cTn id="15" dur="500"/>
                                        <p:tgtEl>
                                          <p:spTgt spid="16"/>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17"/>
                                        </p:tgtEl>
                                        <p:attrNameLst>
                                          <p:attrName>style.visibility</p:attrName>
                                        </p:attrNameLst>
                                      </p:cBhvr>
                                      <p:to>
                                        <p:strVal val="visible"/>
                                      </p:to>
                                    </p:set>
                                    <p:animEffect transition="in" filter="dissolve">
                                      <p:cBhvr>
                                        <p:cTn id="20"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3" grpId="0"/>
      <p:bldP spid="16" grpId="0"/>
      <p:bldP spid="1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094D118-78BA-B4E4-6E97-6DF0D3ABA8E5}"/>
              </a:ext>
            </a:extLst>
          </p:cNvPr>
          <p:cNvSpPr txBox="1"/>
          <p:nvPr/>
        </p:nvSpPr>
        <p:spPr>
          <a:xfrm>
            <a:off x="5105400" y="2366575"/>
            <a:ext cx="6926580" cy="2677656"/>
          </a:xfrm>
          <a:prstGeom prst="rect">
            <a:avLst/>
          </a:prstGeom>
          <a:noFill/>
        </p:spPr>
        <p:txBody>
          <a:bodyPr wrap="square" lIns="91440" tIns="45720" rIns="91440" bIns="45720" anchor="t">
            <a:spAutoFit/>
          </a:bodyPr>
          <a:lstStyle/>
          <a:p>
            <a:r>
              <a:rPr lang="fr-FR" sz="2400">
                <a:latin typeface="Red Hat Display" panose="02010303040201060303" pitchFamily="2" charset="0"/>
              </a:rPr>
              <a:t>Les trois modes sont les suivants :</a:t>
            </a:r>
            <a:endParaRPr lang="en-US" sz="2400">
              <a:latin typeface="Red Hat Display" panose="02010303040201060303" pitchFamily="2" charset="0"/>
            </a:endParaRPr>
          </a:p>
          <a:p>
            <a:r>
              <a:rPr lang="fr-FR" sz="2400">
                <a:latin typeface="Red Hat Display" panose="02010303040201060303" pitchFamily="2" charset="0"/>
              </a:rPr>
              <a:t>
</a:t>
            </a:r>
            <a:r>
              <a:rPr lang="fr-FR" sz="2400" b="1">
                <a:latin typeface="Red Hat Display" panose="02010303040201060303" pitchFamily="2" charset="0"/>
                <a:ea typeface="Red Hat Display" panose="02010303040201060303" pitchFamily="2" charset="0"/>
                <a:cs typeface="Red Hat Display" panose="02010303040201060303" pitchFamily="2" charset="0"/>
              </a:rPr>
              <a:t>pressé</a:t>
            </a:r>
            <a:r>
              <a:rPr lang="fr-FR" sz="2400">
                <a:latin typeface="Red Hat Display" panose="02010303040201060303" pitchFamily="2" charset="0"/>
              </a:rPr>
              <a:t> – un tapotement même léger est détecté</a:t>
            </a:r>
          </a:p>
          <a:p>
            <a:r>
              <a:rPr lang="fr-FR" sz="2400">
                <a:latin typeface="Red Hat Display" panose="02010303040201060303" pitchFamily="2" charset="0"/>
              </a:rPr>
              <a:t>
</a:t>
            </a:r>
            <a:r>
              <a:rPr lang="fr-FR" sz="2400" b="1">
                <a:latin typeface="Red Hat Display" panose="02010303040201060303" pitchFamily="2" charset="0"/>
                <a:ea typeface="Red Hat Display" panose="02010303040201060303" pitchFamily="2" charset="0"/>
                <a:cs typeface="Red Hat Display" panose="02010303040201060303" pitchFamily="2" charset="0"/>
              </a:rPr>
              <a:t>enfoncé</a:t>
            </a:r>
            <a:r>
              <a:rPr lang="fr-FR" sz="2400">
                <a:latin typeface="Red Hat Display" panose="02010303040201060303" pitchFamily="2" charset="0"/>
              </a:rPr>
              <a:t> – appuyer sur le capteur à environ 60%
</a:t>
            </a:r>
          </a:p>
          <a:p>
            <a:r>
              <a:rPr lang="fr-FR" sz="2400" b="1">
                <a:latin typeface="Red Hat Display" panose="02010303040201060303" pitchFamily="2" charset="0"/>
                <a:ea typeface="Red Hat Display" panose="02010303040201060303" pitchFamily="2" charset="0"/>
                <a:cs typeface="Red Hat Display" panose="02010303040201060303" pitchFamily="2" charset="0"/>
              </a:rPr>
              <a:t>relâché</a:t>
            </a:r>
            <a:r>
              <a:rPr lang="fr-FR" sz="2400">
                <a:latin typeface="Red Hat Display" panose="02010303040201060303" pitchFamily="2" charset="0"/>
              </a:rPr>
              <a:t> – appuyer sur le capteur et le relâcher </a:t>
            </a:r>
          </a:p>
        </p:txBody>
      </p:sp>
      <p:sp>
        <p:nvSpPr>
          <p:cNvPr id="3" name="TextBox 2">
            <a:extLst>
              <a:ext uri="{FF2B5EF4-FFF2-40B4-BE49-F238E27FC236}">
                <a16:creationId xmlns:a16="http://schemas.microsoft.com/office/drawing/2014/main" id="{A2373BBA-A570-8B4D-1530-036CA0FEEA7A}"/>
              </a:ext>
            </a:extLst>
          </p:cNvPr>
          <p:cNvSpPr txBox="1"/>
          <p:nvPr/>
        </p:nvSpPr>
        <p:spPr>
          <a:xfrm>
            <a:off x="400129" y="175615"/>
            <a:ext cx="10783885" cy="144655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r-FR" sz="4400" b="1">
                <a:solidFill>
                  <a:srgbClr val="0070C0"/>
                </a:solidFill>
                <a:latin typeface="Red Hat Display ExtraBold" panose="02010303040201060303" pitchFamily="2" charset="0"/>
                <a:ea typeface="Red Hat Display ExtraBold" panose="02010303040201060303" pitchFamily="2" charset="0"/>
                <a:cs typeface="Red Hat Display ExtraBold" panose="02010303040201060303" pitchFamily="2" charset="0"/>
              </a:rPr>
              <a:t>Les trois types de modes pour la détection de contact</a:t>
            </a:r>
            <a:endParaRPr lang="en-US" sz="4400" b="1">
              <a:solidFill>
                <a:srgbClr val="0070C0"/>
              </a:solidFill>
              <a:latin typeface="Red Hat Display ExtraBold" panose="02010303040201060303" pitchFamily="2" charset="0"/>
              <a:ea typeface="Red Hat Display ExtraBold" panose="02010303040201060303" pitchFamily="2" charset="0"/>
              <a:cs typeface="Red Hat Display ExtraBold" panose="02010303040201060303" pitchFamily="2" charset="0"/>
            </a:endParaRPr>
          </a:p>
        </p:txBody>
      </p:sp>
      <p:pic>
        <p:nvPicPr>
          <p:cNvPr id="6" name="Picture 5" descr="Une capture d'écran du bloc de programmation qui montre les trois types de modes pour la détection de contact: A est-il pressé, enfoncé ou relâché?">
            <a:extLst>
              <a:ext uri="{FF2B5EF4-FFF2-40B4-BE49-F238E27FC236}">
                <a16:creationId xmlns:a16="http://schemas.microsoft.com/office/drawing/2014/main" id="{7BDC66C3-BBBB-1AEC-D6F3-AD827B17C696}"/>
              </a:ext>
            </a:extLst>
          </p:cNvPr>
          <p:cNvPicPr>
            <a:picLocks noChangeAspect="1"/>
          </p:cNvPicPr>
          <p:nvPr/>
        </p:nvPicPr>
        <p:blipFill>
          <a:blip r:embed="rId2"/>
          <a:stretch>
            <a:fillRect/>
          </a:stretch>
        </p:blipFill>
        <p:spPr>
          <a:xfrm>
            <a:off x="316310" y="2116132"/>
            <a:ext cx="4568110" cy="2072428"/>
          </a:xfrm>
          <a:prstGeom prst="rect">
            <a:avLst/>
          </a:prstGeom>
          <a:ln>
            <a:noFill/>
          </a:ln>
        </p:spPr>
      </p:pic>
      <p:pic>
        <p:nvPicPr>
          <p:cNvPr id="2" name="Picture 1">
            <a:extLst>
              <a:ext uri="{FF2B5EF4-FFF2-40B4-BE49-F238E27FC236}">
                <a16:creationId xmlns:a16="http://schemas.microsoft.com/office/drawing/2014/main" id="{E03F0392-3779-EEF8-5C38-79CBB2A09B23}"/>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400129" y="6220974"/>
            <a:ext cx="2359490" cy="461411"/>
          </a:xfrm>
          <a:prstGeom prst="rect">
            <a:avLst/>
          </a:prstGeom>
        </p:spPr>
      </p:pic>
    </p:spTree>
    <p:extLst>
      <p:ext uri="{BB962C8B-B14F-4D97-AF65-F5344CB8AC3E}">
        <p14:creationId xmlns:p14="http://schemas.microsoft.com/office/powerpoint/2010/main" val="42082992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E8123B-9480-8A9A-C874-C875B1821857}"/>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A447EA24-E1BE-11A4-6584-12CBCD0CC1B3}"/>
              </a:ext>
            </a:extLst>
          </p:cNvPr>
          <p:cNvSpPr txBox="1"/>
          <p:nvPr/>
        </p:nvSpPr>
        <p:spPr>
          <a:xfrm>
            <a:off x="400129" y="984263"/>
            <a:ext cx="11182271" cy="1815882"/>
          </a:xfrm>
          <a:prstGeom prst="rect">
            <a:avLst/>
          </a:prstGeom>
          <a:noFill/>
        </p:spPr>
        <p:txBody>
          <a:bodyPr wrap="square" lIns="91440" tIns="45720" rIns="91440" bIns="45720" anchor="t">
            <a:spAutoFit/>
          </a:bodyPr>
          <a:lstStyle/>
          <a:p>
            <a:r>
              <a:rPr lang="fr-FR" sz="2800">
                <a:latin typeface="Red Hat Display" panose="02010303040201060303" pitchFamily="2" charset="0"/>
              </a:rPr>
              <a:t>Programmez votre robot pour qu’il se déplace tout droit jusqu’à ce que vous appuyiez sur le capteur avec votre main. Essayez d’utiliser le capteur en mode pressé et enfoncé. Vous allez utiliser le bloc </a:t>
            </a:r>
            <a:r>
              <a:rPr lang="fr-FR" sz="2800">
                <a:solidFill>
                  <a:srgbClr val="F7BB07"/>
                </a:solidFill>
                <a:latin typeface="Red Hat Display" panose="02010303040201060303" pitchFamily="2" charset="0"/>
              </a:rPr>
              <a:t>attendre jusqu’à ce que</a:t>
            </a:r>
            <a:r>
              <a:rPr lang="fr-FR" sz="2800">
                <a:solidFill>
                  <a:srgbClr val="FFC000"/>
                </a:solidFill>
                <a:latin typeface="Red Hat Display" panose="02010303040201060303" pitchFamily="2" charset="0"/>
              </a:rPr>
              <a:t> </a:t>
            </a:r>
            <a:r>
              <a:rPr lang="fr-FR" sz="2800">
                <a:latin typeface="Red Hat Display" panose="02010303040201060303" pitchFamily="2" charset="0"/>
              </a:rPr>
              <a:t>pour ce défi.</a:t>
            </a:r>
            <a:endParaRPr lang="en-US" sz="2800">
              <a:latin typeface="Red Hat Display" panose="02010303040201060303" pitchFamily="2" charset="0"/>
            </a:endParaRPr>
          </a:p>
        </p:txBody>
      </p:sp>
      <p:pic>
        <p:nvPicPr>
          <p:cNvPr id="8" name="Picture 7" descr="Une capture d'écran du bloc de programmation: attendre jusqu'à ce que le moteur B est-il enfoncé? ">
            <a:extLst>
              <a:ext uri="{FF2B5EF4-FFF2-40B4-BE49-F238E27FC236}">
                <a16:creationId xmlns:a16="http://schemas.microsoft.com/office/drawing/2014/main" id="{BCC3713F-2EDC-AACE-557E-525B69D8BEA7}"/>
              </a:ext>
            </a:extLst>
          </p:cNvPr>
          <p:cNvPicPr>
            <a:picLocks noChangeAspect="1"/>
          </p:cNvPicPr>
          <p:nvPr/>
        </p:nvPicPr>
        <p:blipFill>
          <a:blip r:embed="rId2"/>
          <a:stretch>
            <a:fillRect/>
          </a:stretch>
        </p:blipFill>
        <p:spPr>
          <a:xfrm>
            <a:off x="1772907" y="3230809"/>
            <a:ext cx="8321225" cy="1557091"/>
          </a:xfrm>
          <a:prstGeom prst="rect">
            <a:avLst/>
          </a:prstGeom>
        </p:spPr>
      </p:pic>
      <p:pic>
        <p:nvPicPr>
          <p:cNvPr id="2" name="Picture 1">
            <a:extLst>
              <a:ext uri="{FF2B5EF4-FFF2-40B4-BE49-F238E27FC236}">
                <a16:creationId xmlns:a16="http://schemas.microsoft.com/office/drawing/2014/main" id="{8E59F7DF-EAEC-D224-1894-EE2750913CB2}"/>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400129" y="6220974"/>
            <a:ext cx="2359490" cy="461411"/>
          </a:xfrm>
          <a:prstGeom prst="rect">
            <a:avLst/>
          </a:prstGeom>
        </p:spPr>
      </p:pic>
      <p:sp>
        <p:nvSpPr>
          <p:cNvPr id="5" name="object 2">
            <a:extLst>
              <a:ext uri="{FF2B5EF4-FFF2-40B4-BE49-F238E27FC236}">
                <a16:creationId xmlns:a16="http://schemas.microsoft.com/office/drawing/2014/main" id="{2099CD73-1871-2A8A-BA72-224ABD120ABD}"/>
              </a:ext>
            </a:extLst>
          </p:cNvPr>
          <p:cNvSpPr txBox="1">
            <a:spLocks/>
          </p:cNvSpPr>
          <p:nvPr/>
        </p:nvSpPr>
        <p:spPr>
          <a:xfrm>
            <a:off x="400130" y="211472"/>
            <a:ext cx="5529574" cy="689932"/>
          </a:xfrm>
          <a:prstGeom prst="rect">
            <a:avLst/>
          </a:prstGeom>
        </p:spPr>
        <p:txBody>
          <a:bodyPr vert="horz" wrap="square" lIns="0" tIns="12700" rIns="0" bIns="0" rtlCol="0" anchor="b">
            <a:sp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17780" algn="l">
              <a:lnSpc>
                <a:spcPct val="100000"/>
              </a:lnSpc>
              <a:spcBef>
                <a:spcPts val="100"/>
              </a:spcBef>
            </a:pPr>
            <a:r>
              <a:rPr lang="fr-CA" sz="4400" b="1">
                <a:solidFill>
                  <a:srgbClr val="0070C0"/>
                </a:solidFill>
                <a:latin typeface="Red Hat Display ExtraBold" panose="02010303040201060303" pitchFamily="2" charset="0"/>
                <a:ea typeface="Red Hat Display ExtraBold" panose="02010303040201060303" pitchFamily="2" charset="0"/>
                <a:cs typeface="Red Hat Display ExtraBold" panose="02010303040201060303" pitchFamily="2" charset="0"/>
              </a:rPr>
              <a:t>Défi</a:t>
            </a:r>
            <a:endParaRPr lang="en-CA" sz="4400" b="1">
              <a:solidFill>
                <a:srgbClr val="0070C0"/>
              </a:solidFill>
              <a:latin typeface="Red Hat Display ExtraBold" panose="02010303040201060303" pitchFamily="2" charset="0"/>
              <a:ea typeface="Red Hat Display ExtraBold" panose="02010303040201060303" pitchFamily="2" charset="0"/>
              <a:cs typeface="Red Hat Display ExtraBold" panose="02010303040201060303" pitchFamily="2" charset="0"/>
            </a:endParaRPr>
          </a:p>
        </p:txBody>
      </p:sp>
    </p:spTree>
    <p:extLst>
      <p:ext uri="{BB962C8B-B14F-4D97-AF65-F5344CB8AC3E}">
        <p14:creationId xmlns:p14="http://schemas.microsoft.com/office/powerpoint/2010/main" val="42401422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Les blocs de programmation sont au lancement du programme, définir les moteurs de déplacement pour A + E, définir la vitesse de déplacement à 50%, attendre jusqu'à ce que le moteur B est-il enfoncé? et arrêter le déplacement.">
            <a:extLst>
              <a:ext uri="{FF2B5EF4-FFF2-40B4-BE49-F238E27FC236}">
                <a16:creationId xmlns:a16="http://schemas.microsoft.com/office/drawing/2014/main" id="{EA2DFBC3-AEE7-D306-4576-567C062B8FCB}"/>
              </a:ext>
            </a:extLst>
          </p:cNvPr>
          <p:cNvPicPr>
            <a:picLocks noChangeAspect="1"/>
          </p:cNvPicPr>
          <p:nvPr/>
        </p:nvPicPr>
        <p:blipFill>
          <a:blip r:embed="rId2"/>
          <a:stretch>
            <a:fillRect/>
          </a:stretch>
        </p:blipFill>
        <p:spPr>
          <a:xfrm>
            <a:off x="0" y="866588"/>
            <a:ext cx="8349676" cy="4720913"/>
          </a:xfrm>
          <a:prstGeom prst="rect">
            <a:avLst/>
          </a:prstGeom>
        </p:spPr>
      </p:pic>
      <p:sp>
        <p:nvSpPr>
          <p:cNvPr id="7" name="TextBox 6">
            <a:extLst>
              <a:ext uri="{FF2B5EF4-FFF2-40B4-BE49-F238E27FC236}">
                <a16:creationId xmlns:a16="http://schemas.microsoft.com/office/drawing/2014/main" id="{68A6644D-EE99-E4DF-BB93-8C5ADDCC2C9F}"/>
              </a:ext>
            </a:extLst>
          </p:cNvPr>
          <p:cNvSpPr txBox="1"/>
          <p:nvPr/>
        </p:nvSpPr>
        <p:spPr>
          <a:xfrm>
            <a:off x="7073900" y="2208525"/>
            <a:ext cx="3543300" cy="461665"/>
          </a:xfrm>
          <a:prstGeom prst="rect">
            <a:avLst/>
          </a:prstGeom>
          <a:noFill/>
        </p:spPr>
        <p:txBody>
          <a:bodyPr wrap="square" lIns="91440" tIns="45720" rIns="91440" bIns="45720" anchor="t">
            <a:spAutoFit/>
          </a:bodyPr>
          <a:lstStyle/>
          <a:p>
            <a:r>
              <a:rPr lang="fr-CA" sz="2400" noProof="0">
                <a:solidFill>
                  <a:srgbClr val="000000"/>
                </a:solidFill>
                <a:effectLst/>
                <a:latin typeface="Red Hat Display" panose="02010303040201060303" pitchFamily="2" charset="0"/>
              </a:rPr>
              <a:t>Configurer le robot</a:t>
            </a:r>
            <a:endParaRPr lang="fr-CA" sz="2400" noProof="0">
              <a:latin typeface="Red Hat Display" panose="02010303040201060303" pitchFamily="2" charset="0"/>
            </a:endParaRPr>
          </a:p>
        </p:txBody>
      </p:sp>
      <p:sp>
        <p:nvSpPr>
          <p:cNvPr id="9" name="TextBox 8">
            <a:extLst>
              <a:ext uri="{FF2B5EF4-FFF2-40B4-BE49-F238E27FC236}">
                <a16:creationId xmlns:a16="http://schemas.microsoft.com/office/drawing/2014/main" id="{F87343D6-D77A-692A-C94D-621AEC9E33FA}"/>
              </a:ext>
            </a:extLst>
          </p:cNvPr>
          <p:cNvSpPr txBox="1"/>
          <p:nvPr/>
        </p:nvSpPr>
        <p:spPr>
          <a:xfrm>
            <a:off x="6332682" y="2988735"/>
            <a:ext cx="5282045" cy="461665"/>
          </a:xfrm>
          <a:prstGeom prst="rect">
            <a:avLst/>
          </a:prstGeom>
          <a:noFill/>
        </p:spPr>
        <p:txBody>
          <a:bodyPr wrap="square" lIns="91440" tIns="45720" rIns="91440" bIns="45720" anchor="t">
            <a:spAutoFit/>
          </a:bodyPr>
          <a:lstStyle/>
          <a:p>
            <a:r>
              <a:rPr lang="fr-CA" sz="2400" noProof="0">
                <a:solidFill>
                  <a:srgbClr val="000000"/>
                </a:solidFill>
                <a:effectLst/>
                <a:latin typeface="Red Hat Display" panose="02010303040201060303" pitchFamily="2" charset="0"/>
              </a:rPr>
              <a:t>Commencer </a:t>
            </a:r>
            <a:r>
              <a:rPr lang="fr-CA" sz="2400">
                <a:solidFill>
                  <a:srgbClr val="000000"/>
                </a:solidFill>
                <a:latin typeface="Red Hat Display" panose="02010303040201060303" pitchFamily="2" charset="0"/>
              </a:rPr>
              <a:t>le déplacement</a:t>
            </a:r>
            <a:endParaRPr lang="fr-CA" sz="2400" noProof="0">
              <a:latin typeface="Red Hat Display" panose="02010303040201060303" pitchFamily="2" charset="0"/>
            </a:endParaRPr>
          </a:p>
        </p:txBody>
      </p:sp>
      <p:sp>
        <p:nvSpPr>
          <p:cNvPr id="11" name="TextBox 10">
            <a:extLst>
              <a:ext uri="{FF2B5EF4-FFF2-40B4-BE49-F238E27FC236}">
                <a16:creationId xmlns:a16="http://schemas.microsoft.com/office/drawing/2014/main" id="{C0FADF2E-34DD-EFE7-BAAA-ACA5E25DAF2D}"/>
              </a:ext>
            </a:extLst>
          </p:cNvPr>
          <p:cNvSpPr txBox="1"/>
          <p:nvPr/>
        </p:nvSpPr>
        <p:spPr>
          <a:xfrm>
            <a:off x="8203044" y="3675609"/>
            <a:ext cx="3630815" cy="830997"/>
          </a:xfrm>
          <a:prstGeom prst="rect">
            <a:avLst/>
          </a:prstGeom>
          <a:noFill/>
        </p:spPr>
        <p:txBody>
          <a:bodyPr wrap="square" lIns="91440" tIns="45720" rIns="91440" bIns="45720" anchor="t">
            <a:spAutoFit/>
          </a:bodyPr>
          <a:lstStyle/>
          <a:p>
            <a:r>
              <a:rPr lang="fr-CA" sz="2400" noProof="0">
                <a:solidFill>
                  <a:srgbClr val="000000"/>
                </a:solidFill>
                <a:effectLst/>
                <a:latin typeface="Red Hat Display" panose="02010303040201060303" pitchFamily="2" charset="0"/>
              </a:rPr>
              <a:t>Attendre jusqu’à ce que la force soit enfoncée</a:t>
            </a:r>
            <a:endParaRPr lang="fr-CA" sz="2400" noProof="0">
              <a:latin typeface="Red Hat Display" panose="02010303040201060303" pitchFamily="2" charset="0"/>
            </a:endParaRPr>
          </a:p>
        </p:txBody>
      </p:sp>
      <p:pic>
        <p:nvPicPr>
          <p:cNvPr id="3" name="Picture 2">
            <a:extLst>
              <a:ext uri="{FF2B5EF4-FFF2-40B4-BE49-F238E27FC236}">
                <a16:creationId xmlns:a16="http://schemas.microsoft.com/office/drawing/2014/main" id="{5D4C916D-767F-C8AF-294C-0C27FD19AA91}"/>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400129" y="6220974"/>
            <a:ext cx="2359490" cy="461411"/>
          </a:xfrm>
          <a:prstGeom prst="rect">
            <a:avLst/>
          </a:prstGeom>
        </p:spPr>
      </p:pic>
      <p:sp>
        <p:nvSpPr>
          <p:cNvPr id="4" name="object 2">
            <a:extLst>
              <a:ext uri="{FF2B5EF4-FFF2-40B4-BE49-F238E27FC236}">
                <a16:creationId xmlns:a16="http://schemas.microsoft.com/office/drawing/2014/main" id="{0360F9A7-6EB8-5CD8-026E-2C0BCA395472}"/>
              </a:ext>
            </a:extLst>
          </p:cNvPr>
          <p:cNvSpPr txBox="1">
            <a:spLocks/>
          </p:cNvSpPr>
          <p:nvPr/>
        </p:nvSpPr>
        <p:spPr>
          <a:xfrm>
            <a:off x="400130" y="211472"/>
            <a:ext cx="5529574" cy="689932"/>
          </a:xfrm>
          <a:prstGeom prst="rect">
            <a:avLst/>
          </a:prstGeom>
        </p:spPr>
        <p:txBody>
          <a:bodyPr vert="horz" wrap="square" lIns="0" tIns="12700" rIns="0" bIns="0" rtlCol="0" anchor="b">
            <a:sp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marL="17780" algn="l">
              <a:lnSpc>
                <a:spcPct val="100000"/>
              </a:lnSpc>
              <a:spcBef>
                <a:spcPts val="100"/>
              </a:spcBef>
            </a:pPr>
            <a:r>
              <a:rPr lang="fr-CA" sz="4400" b="1">
                <a:solidFill>
                  <a:srgbClr val="0070C0"/>
                </a:solidFill>
                <a:latin typeface="Red Hat Display ExtraBold" panose="02010303040201060303" pitchFamily="2" charset="0"/>
                <a:ea typeface="Red Hat Display ExtraBold" panose="02010303040201060303" pitchFamily="2" charset="0"/>
                <a:cs typeface="Red Hat Display ExtraBold" panose="02010303040201060303" pitchFamily="2" charset="0"/>
              </a:rPr>
              <a:t>Solution</a:t>
            </a:r>
            <a:endParaRPr lang="en-CA" sz="4400" b="1">
              <a:solidFill>
                <a:srgbClr val="0070C0"/>
              </a:solidFill>
              <a:latin typeface="Red Hat Display ExtraBold" panose="02010303040201060303" pitchFamily="2" charset="0"/>
              <a:ea typeface="Red Hat Display ExtraBold" panose="02010303040201060303" pitchFamily="2" charset="0"/>
              <a:cs typeface="Red Hat Display ExtraBold" panose="02010303040201060303" pitchFamily="2" charset="0"/>
            </a:endParaRPr>
          </a:p>
        </p:txBody>
      </p:sp>
    </p:spTree>
    <p:extLst>
      <p:ext uri="{BB962C8B-B14F-4D97-AF65-F5344CB8AC3E}">
        <p14:creationId xmlns:p14="http://schemas.microsoft.com/office/powerpoint/2010/main" val="29303787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BA52FE8A-EBF2-86DC-2101-046272E6C768}"/>
              </a:ext>
            </a:extLst>
          </p:cNvPr>
          <p:cNvSpPr/>
          <p:nvPr/>
        </p:nvSpPr>
        <p:spPr>
          <a:xfrm>
            <a:off x="0" y="-22860"/>
            <a:ext cx="12245340" cy="5581156"/>
          </a:xfrm>
          <a:prstGeom prst="rect">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135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pic>
        <p:nvPicPr>
          <p:cNvPr id="4" name="Picture 3" descr="FSL Logo">
            <a:extLst>
              <a:ext uri="{FF2B5EF4-FFF2-40B4-BE49-F238E27FC236}">
                <a16:creationId xmlns:a16="http://schemas.microsoft.com/office/drawing/2014/main" id="{69DDF454-4536-0E84-326E-7B282AD87D2C}"/>
              </a:ext>
            </a:extLst>
          </p:cNvPr>
          <p:cNvPicPr>
            <a:picLocks noChangeAspect="1"/>
          </p:cNvPicPr>
          <p:nvPr/>
        </p:nvPicPr>
        <p:blipFill>
          <a:blip r:embed="rId2"/>
          <a:srcRect/>
          <a:stretch/>
        </p:blipFill>
        <p:spPr>
          <a:xfrm>
            <a:off x="-27433" y="-12230"/>
            <a:ext cx="11505227" cy="2810064"/>
          </a:xfrm>
          <a:prstGeom prst="rect">
            <a:avLst/>
          </a:prstGeom>
        </p:spPr>
      </p:pic>
      <p:pic>
        <p:nvPicPr>
          <p:cNvPr id="7" name="Picture 6" descr="Les logos de OPSBA et OCSTA">
            <a:extLst>
              <a:ext uri="{FF2B5EF4-FFF2-40B4-BE49-F238E27FC236}">
                <a16:creationId xmlns:a16="http://schemas.microsoft.com/office/drawing/2014/main" id="{612AD183-3827-4AF2-E1C4-1F2FB4AC4917}"/>
              </a:ext>
            </a:extLst>
          </p:cNvPr>
          <p:cNvPicPr>
            <a:picLocks noChangeAspect="1"/>
          </p:cNvPicPr>
          <p:nvPr/>
        </p:nvPicPr>
        <p:blipFill>
          <a:blip r:embed="rId3"/>
          <a:srcRect/>
          <a:stretch/>
        </p:blipFill>
        <p:spPr>
          <a:xfrm>
            <a:off x="2985624" y="5694318"/>
            <a:ext cx="5356544" cy="1097280"/>
          </a:xfrm>
          <a:prstGeom prst="rect">
            <a:avLst/>
          </a:prstGeom>
        </p:spPr>
      </p:pic>
      <p:sp>
        <p:nvSpPr>
          <p:cNvPr id="8" name="TextBox 7">
            <a:extLst>
              <a:ext uri="{FF2B5EF4-FFF2-40B4-BE49-F238E27FC236}">
                <a16:creationId xmlns:a16="http://schemas.microsoft.com/office/drawing/2014/main" id="{940052A4-0F35-19E7-7FD8-DFD0E13E2DA9}"/>
              </a:ext>
            </a:extLst>
          </p:cNvPr>
          <p:cNvSpPr txBox="1"/>
          <p:nvPr/>
        </p:nvSpPr>
        <p:spPr>
          <a:xfrm>
            <a:off x="5303519" y="3429000"/>
            <a:ext cx="3171613" cy="1384995"/>
          </a:xfrm>
          <a:prstGeom prst="rect">
            <a:avLst/>
          </a:prstGeom>
          <a:noFill/>
        </p:spPr>
        <p:txBody>
          <a:bodyPr wrap="square" rtlCol="0">
            <a:spAutoFit/>
          </a:bodyPr>
          <a:lstStyle/>
          <a:p>
            <a:r>
              <a:rPr lang="en-CA" sz="2800" b="1" u="none" strike="noStrike" dirty="0" err="1">
                <a:solidFill>
                  <a:schemeClr val="bg1"/>
                </a:solidFill>
                <a:effectLst/>
                <a:latin typeface="Red Hat Display ExtraBold" panose="02010303040201060303" pitchFamily="2" charset="0"/>
                <a:ea typeface="Red Hat Display ExtraBold" panose="02010303040201060303" pitchFamily="2" charset="0"/>
                <a:cs typeface="Red Hat Display ExtraBold" panose="02010303040201060303" pitchFamily="2" charset="0"/>
              </a:rPr>
              <a:t>Ressources</a:t>
            </a:r>
            <a:r>
              <a:rPr lang="en-CA" sz="2800" b="1" u="none" strike="noStrike" dirty="0">
                <a:solidFill>
                  <a:schemeClr val="bg1"/>
                </a:solidFill>
                <a:effectLst/>
                <a:latin typeface="Red Hat Display ExtraBold" panose="02010303040201060303" pitchFamily="2" charset="0"/>
                <a:ea typeface="Red Hat Display ExtraBold" panose="02010303040201060303" pitchFamily="2" charset="0"/>
                <a:cs typeface="Red Hat Display ExtraBold" panose="02010303040201060303" pitchFamily="2" charset="0"/>
              </a:rPr>
              <a:t> </a:t>
            </a:r>
            <a:r>
              <a:rPr lang="en-CA" sz="2800" b="1" u="none" strike="noStrike" dirty="0" err="1">
                <a:solidFill>
                  <a:schemeClr val="bg1"/>
                </a:solidFill>
                <a:effectLst/>
                <a:latin typeface="Red Hat Display ExtraBold" panose="02010303040201060303" pitchFamily="2" charset="0"/>
                <a:ea typeface="Red Hat Display ExtraBold" panose="02010303040201060303" pitchFamily="2" charset="0"/>
                <a:cs typeface="Red Hat Display ExtraBold" panose="02010303040201060303" pitchFamily="2" charset="0"/>
              </a:rPr>
              <a:t>supplémentaires</a:t>
            </a:r>
            <a:r>
              <a:rPr lang="en-CA" sz="2800" b="1" u="none" strike="noStrike" dirty="0">
                <a:solidFill>
                  <a:schemeClr val="bg1"/>
                </a:solidFill>
                <a:effectLst/>
                <a:latin typeface="Red Hat Display ExtraBold" panose="02010303040201060303" pitchFamily="2" charset="0"/>
                <a:ea typeface="Red Hat Display ExtraBold" panose="02010303040201060303" pitchFamily="2" charset="0"/>
                <a:cs typeface="Red Hat Display ExtraBold" panose="02010303040201060303" pitchFamily="2" charset="0"/>
              </a:rPr>
              <a:t> </a:t>
            </a:r>
            <a:r>
              <a:rPr lang="en-CA" sz="2800" b="1" u="none" strike="noStrike" dirty="0" err="1">
                <a:solidFill>
                  <a:schemeClr val="bg1"/>
                </a:solidFill>
                <a:effectLst/>
                <a:latin typeface="Red Hat Display ExtraBold" panose="02010303040201060303" pitchFamily="2" charset="0"/>
                <a:ea typeface="Red Hat Display ExtraBold" panose="02010303040201060303" pitchFamily="2" charset="0"/>
                <a:cs typeface="Red Hat Display ExtraBold" panose="02010303040201060303" pitchFamily="2" charset="0"/>
              </a:rPr>
              <a:t>en</a:t>
            </a:r>
            <a:r>
              <a:rPr lang="en-CA" sz="2800" b="1" u="none" strike="noStrike" dirty="0">
                <a:solidFill>
                  <a:schemeClr val="bg1"/>
                </a:solidFill>
                <a:effectLst/>
                <a:latin typeface="Red Hat Display ExtraBold" panose="02010303040201060303" pitchFamily="2" charset="0"/>
                <a:ea typeface="Red Hat Display ExtraBold" panose="02010303040201060303" pitchFamily="2" charset="0"/>
                <a:cs typeface="Red Hat Display ExtraBold" panose="02010303040201060303" pitchFamily="2" charset="0"/>
              </a:rPr>
              <a:t> </a:t>
            </a:r>
            <a:r>
              <a:rPr lang="en-CA" sz="2800" b="1" u="none" strike="noStrike" dirty="0" err="1">
                <a:solidFill>
                  <a:schemeClr val="bg1"/>
                </a:solidFill>
                <a:effectLst/>
                <a:latin typeface="Red Hat Display ExtraBold" panose="02010303040201060303" pitchFamily="2" charset="0"/>
                <a:ea typeface="Red Hat Display ExtraBold" panose="02010303040201060303" pitchFamily="2" charset="0"/>
                <a:cs typeface="Red Hat Display ExtraBold" panose="02010303040201060303" pitchFamily="2" charset="0"/>
              </a:rPr>
              <a:t>ligne</a:t>
            </a:r>
            <a:endParaRPr lang="en-CA" sz="2800" b="1" dirty="0">
              <a:solidFill>
                <a:schemeClr val="bg1"/>
              </a:solidFill>
              <a:latin typeface="Red Hat Display ExtraBold" panose="02010303040201060303" pitchFamily="2" charset="0"/>
              <a:ea typeface="Red Hat Display ExtraBold" panose="02010303040201060303" pitchFamily="2" charset="0"/>
              <a:cs typeface="Red Hat Display ExtraBold" panose="02010303040201060303" pitchFamily="2" charset="0"/>
            </a:endParaRPr>
          </a:p>
        </p:txBody>
      </p:sp>
      <p:pic>
        <p:nvPicPr>
          <p:cNvPr id="2" name="Picture 1">
            <a:hlinkClick r:id="rId4"/>
            <a:extLst>
              <a:ext uri="{FF2B5EF4-FFF2-40B4-BE49-F238E27FC236}">
                <a16:creationId xmlns:a16="http://schemas.microsoft.com/office/drawing/2014/main" id="{CB11F052-C506-4744-50D0-D213665A747E}"/>
              </a:ext>
              <a:ext uri="{C183D7F6-B498-43B3-948B-1728B52AA6E4}">
                <adec:decorative xmlns:adec="http://schemas.microsoft.com/office/drawing/2017/decorative" val="1"/>
              </a:ext>
            </a:extLst>
          </p:cNvPr>
          <p:cNvPicPr>
            <a:picLocks noChangeAspect="1"/>
          </p:cNvPicPr>
          <p:nvPr/>
        </p:nvPicPr>
        <p:blipFill>
          <a:blip r:embed="rId5">
            <a:extLst>
              <a:ext uri="{BEBA8EAE-BF5A-486C-A8C5-ECC9F3942E4B}">
                <a14:imgProps xmlns:a14="http://schemas.microsoft.com/office/drawing/2010/main">
                  <a14:imgLayer r:embed="rId6">
                    <a14:imgEffect>
                      <a14:brightnessContrast bright="100000"/>
                    </a14:imgEffect>
                  </a14:imgLayer>
                </a14:imgProps>
              </a:ext>
            </a:extLst>
          </a:blip>
          <a:stretch>
            <a:fillRect/>
          </a:stretch>
        </p:blipFill>
        <p:spPr>
          <a:xfrm>
            <a:off x="3056466" y="3329940"/>
            <a:ext cx="1724660" cy="1724660"/>
          </a:xfrm>
          <a:prstGeom prst="rect">
            <a:avLst/>
          </a:prstGeom>
        </p:spPr>
      </p:pic>
    </p:spTree>
    <p:extLst>
      <p:ext uri="{BB962C8B-B14F-4D97-AF65-F5344CB8AC3E}">
        <p14:creationId xmlns:p14="http://schemas.microsoft.com/office/powerpoint/2010/main" val="22472161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1D8C37432DC7943838561BE93CCBC8B" ma:contentTypeVersion="13" ma:contentTypeDescription="Create a new document." ma:contentTypeScope="" ma:versionID="3ae737e2232bd48de7d716e42bd05829">
  <xsd:schema xmlns:xsd="http://www.w3.org/2001/XMLSchema" xmlns:xs="http://www.w3.org/2001/XMLSchema" xmlns:p="http://schemas.microsoft.com/office/2006/metadata/properties" xmlns:ns2="b2152e34-4c91-44bf-9275-cddc5881b1d4" xmlns:ns3="164e3fd9-e3ac-4374-ac0c-bbe5c29c19ed" targetNamespace="http://schemas.microsoft.com/office/2006/metadata/properties" ma:root="true" ma:fieldsID="0ea6955415931fb77d82b5270486861a" ns2:_="" ns3:_="">
    <xsd:import namespace="b2152e34-4c91-44bf-9275-cddc5881b1d4"/>
    <xsd:import namespace="164e3fd9-e3ac-4374-ac0c-bbe5c29c19e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2152e34-4c91-44bf-9275-cddc5881b1d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fb034d02-907b-4f15-90ab-35a12a2d17ca"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4e3fd9-e3ac-4374-ac0c-bbe5c29c19ed"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c6fbf322-e02c-43cd-9097-a5f75f518b6f}" ma:internalName="TaxCatchAll" ma:showField="CatchAllData" ma:web="164e3fd9-e3ac-4374-ac0c-bbe5c29c19e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164e3fd9-e3ac-4374-ac0c-bbe5c29c19ed" xsi:nil="true"/>
    <lcf76f155ced4ddcb4097134ff3c332f xmlns="b2152e34-4c91-44bf-9275-cddc5881b1d4">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2CAEE86-5D54-4C6A-841E-5E9D87BF6A67}">
  <ds:schemaRefs>
    <ds:schemaRef ds:uri="164e3fd9-e3ac-4374-ac0c-bbe5c29c19ed"/>
    <ds:schemaRef ds:uri="b2152e34-4c91-44bf-9275-cddc5881b1d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73AF9892-F509-422E-BED8-D7E12252341F}">
  <ds:schemaRefs>
    <ds:schemaRef ds:uri="164e3fd9-e3ac-4374-ac0c-bbe5c29c19ed"/>
    <ds:schemaRef ds:uri="b2152e34-4c91-44bf-9275-cddc5881b1d4"/>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4691F722-C8A4-4B35-BEFB-598A2FAAA5D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143</Words>
  <Application>Microsoft Macintosh PowerPoint</Application>
  <PresentationFormat>Widescreen</PresentationFormat>
  <Paragraphs>18</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Red Hat Display</vt:lpstr>
      <vt:lpstr>Red Hat Display ExtraBold</vt:lpstr>
      <vt:lpstr>Red Hat Display Light</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Windsor Racquet Club</dc:creator>
  <cp:lastModifiedBy>Gord Woolley</cp:lastModifiedBy>
  <cp:revision>4</cp:revision>
  <dcterms:created xsi:type="dcterms:W3CDTF">2025-02-21T03:38:05Z</dcterms:created>
  <dcterms:modified xsi:type="dcterms:W3CDTF">2025-10-22T21:30:08Z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0x010100A1D8C37432DC7943838561BE93CCBC8B</vt:lpwstr>
  </property>
  <property fmtid="{D5CDD505-2E9C-101B-9397-08002B2CF9AE}" pid="3" name="MediaServiceImageTags">
    <vt:lpwstr/>
  </property>
</Properties>
</file>